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8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 id="336" r:id="rId87"/>
    <p:sldId id="337" r:id="rId88"/>
  </p:sldIdLst>
  <p:sldSz cy="5143500" cx="9144000"/>
  <p:notesSz cx="6858000" cy="9144000"/>
  <p:embeddedFontLst>
    <p:embeddedFont>
      <p:font typeface="Asap Condensed"/>
      <p:regular r:id="rId89"/>
      <p:bold r:id="rId90"/>
      <p:italic r:id="rId91"/>
      <p:boldItalic r:id="rId92"/>
    </p:embeddedFont>
    <p:embeddedFont>
      <p:font typeface="Sofia Sans Extra Condensed SemiBold"/>
      <p:regular r:id="rId93"/>
      <p:bold r:id="rId94"/>
      <p:italic r:id="rId95"/>
      <p:boldItalic r:id="rId96"/>
    </p:embeddedFont>
    <p:embeddedFont>
      <p:font typeface="Sofia Sans Extra Condensed Medium"/>
      <p:regular r:id="rId97"/>
      <p:bold r:id="rId98"/>
      <p:italic r:id="rId99"/>
      <p:boldItalic r:id="rId100"/>
    </p:embeddedFont>
    <p:embeddedFont>
      <p:font typeface="Anek Malayalam"/>
      <p:regular r:id="rId101"/>
      <p:bold r:id="rId102"/>
    </p:embeddedFont>
    <p:embeddedFont>
      <p:font typeface="Sofia Sans Extra Condensed"/>
      <p:regular r:id="rId103"/>
      <p:bold r:id="rId104"/>
      <p:italic r:id="rId105"/>
      <p:boldItalic r:id="rId106"/>
    </p:embeddedFont>
    <p:embeddedFont>
      <p:font typeface="Sofia Sans Extra Condensed ExtraBold"/>
      <p:bold r:id="rId107"/>
      <p:boldItalic r:id="rId10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07" Type="http://schemas.openxmlformats.org/officeDocument/2006/relationships/font" Target="fonts/SofiaSansExtraCondensedExtraBold-bold.fntdata"/><Relationship Id="rId106" Type="http://schemas.openxmlformats.org/officeDocument/2006/relationships/font" Target="fonts/SofiaSansExtraCondensed-boldItalic.fntdata"/><Relationship Id="rId105" Type="http://schemas.openxmlformats.org/officeDocument/2006/relationships/font" Target="fonts/SofiaSansExtraCondensed-italic.fntdata"/><Relationship Id="rId104" Type="http://schemas.openxmlformats.org/officeDocument/2006/relationships/font" Target="fonts/SofiaSansExtraCondensed-bold.fntdata"/><Relationship Id="rId108" Type="http://schemas.openxmlformats.org/officeDocument/2006/relationships/font" Target="fonts/SofiaSansExtraCondensedExtraBold-boldItalic.fntdata"/><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03" Type="http://schemas.openxmlformats.org/officeDocument/2006/relationships/font" Target="fonts/SofiaSansExtraCondensed-regular.fntdata"/><Relationship Id="rId102" Type="http://schemas.openxmlformats.org/officeDocument/2006/relationships/font" Target="fonts/AnekMalayalam-bold.fntdata"/><Relationship Id="rId101" Type="http://schemas.openxmlformats.org/officeDocument/2006/relationships/font" Target="fonts/AnekMalayalam-regular.fntdata"/><Relationship Id="rId100" Type="http://schemas.openxmlformats.org/officeDocument/2006/relationships/font" Target="fonts/SofiaSansExtraCondensedMedium-boldItalic.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95" Type="http://schemas.openxmlformats.org/officeDocument/2006/relationships/font" Target="fonts/SofiaSansExtraCondensedSemiBold-italic.fntdata"/><Relationship Id="rId94" Type="http://schemas.openxmlformats.org/officeDocument/2006/relationships/font" Target="fonts/SofiaSansExtraCondensedSemiBold-bold.fntdata"/><Relationship Id="rId97" Type="http://schemas.openxmlformats.org/officeDocument/2006/relationships/font" Target="fonts/SofiaSansExtraCondensedMedium-regular.fntdata"/><Relationship Id="rId96" Type="http://schemas.openxmlformats.org/officeDocument/2006/relationships/font" Target="fonts/SofiaSansExtraCondensedSemiBold-boldItalic.fntdata"/><Relationship Id="rId11" Type="http://schemas.openxmlformats.org/officeDocument/2006/relationships/slide" Target="slides/slide5.xml"/><Relationship Id="rId99" Type="http://schemas.openxmlformats.org/officeDocument/2006/relationships/font" Target="fonts/SofiaSansExtraCondensedMedium-italic.fntdata"/><Relationship Id="rId10" Type="http://schemas.openxmlformats.org/officeDocument/2006/relationships/slide" Target="slides/slide4.xml"/><Relationship Id="rId98" Type="http://schemas.openxmlformats.org/officeDocument/2006/relationships/font" Target="fonts/SofiaSansExtraCondensedMedium-bold.fntdata"/><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font" Target="fonts/AsapCondensed-italic.fntdata"/><Relationship Id="rId90" Type="http://schemas.openxmlformats.org/officeDocument/2006/relationships/font" Target="fonts/AsapCondensed-bold.fntdata"/><Relationship Id="rId93" Type="http://schemas.openxmlformats.org/officeDocument/2006/relationships/font" Target="fonts/SofiaSansExtraCondensedSemiBold-regular.fntdata"/><Relationship Id="rId92" Type="http://schemas.openxmlformats.org/officeDocument/2006/relationships/font" Target="fonts/AsapCondensed-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 Id="rId84" Type="http://schemas.openxmlformats.org/officeDocument/2006/relationships/slide" Target="slides/slide78.xml"/><Relationship Id="rId83" Type="http://schemas.openxmlformats.org/officeDocument/2006/relationships/slide" Target="slides/slide77.xml"/><Relationship Id="rId86" Type="http://schemas.openxmlformats.org/officeDocument/2006/relationships/slide" Target="slides/slide80.xml"/><Relationship Id="rId85" Type="http://schemas.openxmlformats.org/officeDocument/2006/relationships/slide" Target="slides/slide79.xml"/><Relationship Id="rId88" Type="http://schemas.openxmlformats.org/officeDocument/2006/relationships/slide" Target="slides/slide82.xml"/><Relationship Id="rId87" Type="http://schemas.openxmlformats.org/officeDocument/2006/relationships/slide" Target="slides/slide81.xml"/><Relationship Id="rId89" Type="http://schemas.openxmlformats.org/officeDocument/2006/relationships/font" Target="fonts/AsapCondensed-regular.fntdata"/><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75" Type="http://schemas.openxmlformats.org/officeDocument/2006/relationships/slide" Target="slides/slide69.xml"/><Relationship Id="rId74" Type="http://schemas.openxmlformats.org/officeDocument/2006/relationships/slide" Target="slides/slide68.xml"/><Relationship Id="rId77" Type="http://schemas.openxmlformats.org/officeDocument/2006/relationships/slide" Target="slides/slide71.xml"/><Relationship Id="rId76" Type="http://schemas.openxmlformats.org/officeDocument/2006/relationships/slide" Target="slides/slide70.xml"/><Relationship Id="rId79" Type="http://schemas.openxmlformats.org/officeDocument/2006/relationships/slide" Target="slides/slide73.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65" Type="http://schemas.openxmlformats.org/officeDocument/2006/relationships/slide" Target="slides/slide59.xml"/><Relationship Id="rId68" Type="http://schemas.openxmlformats.org/officeDocument/2006/relationships/slide" Target="slides/slide62.xml"/><Relationship Id="rId67" Type="http://schemas.openxmlformats.org/officeDocument/2006/relationships/slide" Target="slides/slide61.xml"/><Relationship Id="rId60" Type="http://schemas.openxmlformats.org/officeDocument/2006/relationships/slide" Target="slides/slide54.xml"/><Relationship Id="rId69" Type="http://schemas.openxmlformats.org/officeDocument/2006/relationships/slide" Target="slides/slide6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s>
</file>

<file path=ppt/media/image1.png>
</file>

<file path=ppt/media/image10.jpg>
</file>

<file path=ppt/media/image11.gif>
</file>

<file path=ppt/media/image12.jpg>
</file>

<file path=ppt/media/image13.jpg>
</file>

<file path=ppt/media/image14.jpg>
</file>

<file path=ppt/media/image15.png>
</file>

<file path=ppt/media/image16.gif>
</file>

<file path=ppt/media/image17.gif>
</file>

<file path=ppt/media/image18.gif>
</file>

<file path=ppt/media/image19.png>
</file>

<file path=ppt/media/image2.png>
</file>

<file path=ppt/media/image20.png>
</file>

<file path=ppt/media/image21.png>
</file>

<file path=ppt/media/image23.jpg>
</file>

<file path=ppt/media/image24.png>
</file>

<file path=ppt/media/image25.jpg>
</file>

<file path=ppt/media/image26.jpg>
</file>

<file path=ppt/media/image27.jpg>
</file>

<file path=ppt/media/image29.png>
</file>

<file path=ppt/media/image3.png>
</file>

<file path=ppt/media/image30.png>
</file>

<file path=ppt/media/image31.jpg>
</file>

<file path=ppt/media/image32.jpg>
</file>

<file path=ppt/media/image33.jpg>
</file>

<file path=ppt/media/image34.png>
</file>

<file path=ppt/media/image35.jpg>
</file>

<file path=ppt/media/image4.png>
</file>

<file path=ppt/media/image5.png>
</file>

<file path=ppt/media/image6.gif>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32df102d1c3_0_13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g32df102d1c3_0_1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3274d178cc5_0_28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g3274d178cc5_0_2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32df102d1c3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g32df102d1c3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32df102d1c3_0_9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g32df102d1c3_0_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32df102d1c3_0_10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g32df102d1c3_0_1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32df102d1c3_0_11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g32df102d1c3_0_1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3274d178cc5_0_9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g3274d178cc5_0_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25ba32aaeac_2_70: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g25ba32aaeac_2_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32df102d1c3_0_14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g32df102d1c3_0_1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3274d178cc5_0_13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g3274d178cc5_0_1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32df102d1c3_0_13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g32df102d1c3_0_1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5ba32aaeac_2_377: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g25ba32aaeac_2_3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3274d178cc5_0_10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g3274d178cc5_0_1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32df102d1c3_0_16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g32df102d1c3_0_1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3274d178cc5_0_25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g3274d178cc5_0_2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3277e24bb58_1_1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g3277e24bb58_1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3277e24bb5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3277e24bb5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3277e24bb58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3277e24bb58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32786869d1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32786869d1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327b71117c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327b71117c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32786869d1e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32786869d1e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3277e24bb58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3277e24bb58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2df102d1c3_0_17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g32df102d1c3_0_17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3277e24bb5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3277e24bb5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32786869d1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32786869d1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327b71117c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327b71117c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327b71117c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327b71117c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Just filled my Cat meme Quota. Check</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32822494c6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32822494c6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3277e24bb58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3277e24bb58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32822494c6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32822494c6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32822494c6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32822494c6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3277e24bb58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3277e24bb58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32822494c6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32822494c6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Just filled my Cat meme Quota. Check</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274d178cc5_0_5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g3274d178cc5_0_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32df102d1c3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32df102d1c3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3277e24bb5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3277e24bb5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32822494c63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32822494c63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3277e24bb5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3277e24bb5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3277e24bb58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3277e24bb58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3277e24bb58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 name="Google Shape;543;g3277e24bb58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3277e24bb58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3277e24bb58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3277e24bb58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3277e24bb58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3277e24bb58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3277e24bb58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3277e24bb58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3277e24bb58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274d178cc5_0_6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g3274d178cc5_0_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3277e24bb58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3277e24bb58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g32df102d1c3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 name="Google Shape;573;g32df102d1c3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32df102d1c3_0_7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g32df102d1c3_0_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32df102d1c3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g32df102d1c3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3" name="Shape 593"/>
        <p:cNvGrpSpPr/>
        <p:nvPr/>
      </p:nvGrpSpPr>
      <p:grpSpPr>
        <a:xfrm>
          <a:off x="0" y="0"/>
          <a:ext cx="0" cy="0"/>
          <a:chOff x="0" y="0"/>
          <a:chExt cx="0" cy="0"/>
        </a:xfrm>
      </p:grpSpPr>
      <p:sp>
        <p:nvSpPr>
          <p:cNvPr id="594" name="Google Shape;594;g32df102d1c3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5" name="Google Shape;595;g32df102d1c3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32df102d1c3_0_2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g32df102d1c3_0_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 name="Shape 610"/>
        <p:cNvGrpSpPr/>
        <p:nvPr/>
      </p:nvGrpSpPr>
      <p:grpSpPr>
        <a:xfrm>
          <a:off x="0" y="0"/>
          <a:ext cx="0" cy="0"/>
          <a:chOff x="0" y="0"/>
          <a:chExt cx="0" cy="0"/>
        </a:xfrm>
      </p:grpSpPr>
      <p:sp>
        <p:nvSpPr>
          <p:cNvPr id="611" name="Google Shape;611;g32df102d1c3_0_1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g32df102d1c3_0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3274d178cc5_0_29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g3274d178cc5_0_2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3274d178cc5_0_14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g3274d178cc5_0_1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g3274d178cc5_0_16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g3274d178cc5_0_1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3274d178cc5_0_7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g3274d178cc5_0_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g3274d178cc5_0_17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g3274d178cc5_0_1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3274d178cc5_0_18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g3274d178cc5_0_1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g3274d178cc5_0_19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g3274d178cc5_0_1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 name="Shape 689"/>
        <p:cNvGrpSpPr/>
        <p:nvPr/>
      </p:nvGrpSpPr>
      <p:grpSpPr>
        <a:xfrm>
          <a:off x="0" y="0"/>
          <a:ext cx="0" cy="0"/>
          <a:chOff x="0" y="0"/>
          <a:chExt cx="0" cy="0"/>
        </a:xfrm>
      </p:grpSpPr>
      <p:sp>
        <p:nvSpPr>
          <p:cNvPr id="690" name="Google Shape;690;g3274d178cc5_0_20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g3274d178cc5_0_2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 name="Shape 700"/>
        <p:cNvGrpSpPr/>
        <p:nvPr/>
      </p:nvGrpSpPr>
      <p:grpSpPr>
        <a:xfrm>
          <a:off x="0" y="0"/>
          <a:ext cx="0" cy="0"/>
          <a:chOff x="0" y="0"/>
          <a:chExt cx="0" cy="0"/>
        </a:xfrm>
      </p:grpSpPr>
      <p:sp>
        <p:nvSpPr>
          <p:cNvPr id="701" name="Google Shape;701;g3274d178cc5_0_21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g3274d178cc5_0_2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g3274d178cc5_0_22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g3274d178cc5_0_2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 name="Shape 722"/>
        <p:cNvGrpSpPr/>
        <p:nvPr/>
      </p:nvGrpSpPr>
      <p:grpSpPr>
        <a:xfrm>
          <a:off x="0" y="0"/>
          <a:ext cx="0" cy="0"/>
          <a:chOff x="0" y="0"/>
          <a:chExt cx="0" cy="0"/>
        </a:xfrm>
      </p:grpSpPr>
      <p:sp>
        <p:nvSpPr>
          <p:cNvPr id="723" name="Google Shape;723;g3274d178cc5_0_23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g3274d178cc5_0_2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 name="Shape 733"/>
        <p:cNvGrpSpPr/>
        <p:nvPr/>
      </p:nvGrpSpPr>
      <p:grpSpPr>
        <a:xfrm>
          <a:off x="0" y="0"/>
          <a:ext cx="0" cy="0"/>
          <a:chOff x="0" y="0"/>
          <a:chExt cx="0" cy="0"/>
        </a:xfrm>
      </p:grpSpPr>
      <p:sp>
        <p:nvSpPr>
          <p:cNvPr id="734" name="Google Shape;734;g3274d178cc5_0_24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g3274d178cc5_0_2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 name="Shape 744"/>
        <p:cNvGrpSpPr/>
        <p:nvPr/>
      </p:nvGrpSpPr>
      <p:grpSpPr>
        <a:xfrm>
          <a:off x="0" y="0"/>
          <a:ext cx="0" cy="0"/>
          <a:chOff x="0" y="0"/>
          <a:chExt cx="0" cy="0"/>
        </a:xfrm>
      </p:grpSpPr>
      <p:sp>
        <p:nvSpPr>
          <p:cNvPr id="745" name="Google Shape;745;g3274d178cc5_0_8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g3274d178cc5_0_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6" name="Shape 756"/>
        <p:cNvGrpSpPr/>
        <p:nvPr/>
      </p:nvGrpSpPr>
      <p:grpSpPr>
        <a:xfrm>
          <a:off x="0" y="0"/>
          <a:ext cx="0" cy="0"/>
          <a:chOff x="0" y="0"/>
          <a:chExt cx="0" cy="0"/>
        </a:xfrm>
      </p:grpSpPr>
      <p:sp>
        <p:nvSpPr>
          <p:cNvPr id="757" name="Google Shape;757;g25ba32aaeac_2_79: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g25ba32aaeac_2_7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274d178cc5_0_11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g3274d178cc5_0_1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7" name="Shape 767"/>
        <p:cNvGrpSpPr/>
        <p:nvPr/>
      </p:nvGrpSpPr>
      <p:grpSpPr>
        <a:xfrm>
          <a:off x="0" y="0"/>
          <a:ext cx="0" cy="0"/>
          <a:chOff x="0" y="0"/>
          <a:chExt cx="0" cy="0"/>
        </a:xfrm>
      </p:grpSpPr>
      <p:sp>
        <p:nvSpPr>
          <p:cNvPr id="768" name="Google Shape;768;g25ba32aaeac_2_89: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g25ba32aaeac_2_8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5" name="Shape 785"/>
        <p:cNvGrpSpPr/>
        <p:nvPr/>
      </p:nvGrpSpPr>
      <p:grpSpPr>
        <a:xfrm>
          <a:off x="0" y="0"/>
          <a:ext cx="0" cy="0"/>
          <a:chOff x="0" y="0"/>
          <a:chExt cx="0" cy="0"/>
        </a:xfrm>
      </p:grpSpPr>
      <p:sp>
        <p:nvSpPr>
          <p:cNvPr id="786" name="Google Shape;786;g25ba32aaeac_2_106: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g25ba32aaeac_2_1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5" name="Shape 805"/>
        <p:cNvGrpSpPr/>
        <p:nvPr/>
      </p:nvGrpSpPr>
      <p:grpSpPr>
        <a:xfrm>
          <a:off x="0" y="0"/>
          <a:ext cx="0" cy="0"/>
          <a:chOff x="0" y="0"/>
          <a:chExt cx="0" cy="0"/>
        </a:xfrm>
      </p:grpSpPr>
      <p:sp>
        <p:nvSpPr>
          <p:cNvPr id="806" name="Google Shape;806;g25ba32aaeac_2_125: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g25ba32aaeac_2_1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4" name="Shape 824"/>
        <p:cNvGrpSpPr/>
        <p:nvPr/>
      </p:nvGrpSpPr>
      <p:grpSpPr>
        <a:xfrm>
          <a:off x="0" y="0"/>
          <a:ext cx="0" cy="0"/>
          <a:chOff x="0" y="0"/>
          <a:chExt cx="0" cy="0"/>
        </a:xfrm>
      </p:grpSpPr>
      <p:sp>
        <p:nvSpPr>
          <p:cNvPr id="825" name="Google Shape;825;g25ba32aaeac_2_143: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g25ba32aaeac_2_1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2" name="Shape 842"/>
        <p:cNvGrpSpPr/>
        <p:nvPr/>
      </p:nvGrpSpPr>
      <p:grpSpPr>
        <a:xfrm>
          <a:off x="0" y="0"/>
          <a:ext cx="0" cy="0"/>
          <a:chOff x="0" y="0"/>
          <a:chExt cx="0" cy="0"/>
        </a:xfrm>
      </p:grpSpPr>
      <p:sp>
        <p:nvSpPr>
          <p:cNvPr id="843" name="Google Shape;843;g25ba32aaeac_2_160: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g25ba32aaeac_2_1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9" name="Shape 859"/>
        <p:cNvGrpSpPr/>
        <p:nvPr/>
      </p:nvGrpSpPr>
      <p:grpSpPr>
        <a:xfrm>
          <a:off x="0" y="0"/>
          <a:ext cx="0" cy="0"/>
          <a:chOff x="0" y="0"/>
          <a:chExt cx="0" cy="0"/>
        </a:xfrm>
      </p:grpSpPr>
      <p:sp>
        <p:nvSpPr>
          <p:cNvPr id="860" name="Google Shape;860;g25ba32aaeac_2_176: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g25ba32aaeac_2_1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 name="Shape 877"/>
        <p:cNvGrpSpPr/>
        <p:nvPr/>
      </p:nvGrpSpPr>
      <p:grpSpPr>
        <a:xfrm>
          <a:off x="0" y="0"/>
          <a:ext cx="0" cy="0"/>
          <a:chOff x="0" y="0"/>
          <a:chExt cx="0" cy="0"/>
        </a:xfrm>
      </p:grpSpPr>
      <p:sp>
        <p:nvSpPr>
          <p:cNvPr id="878" name="Google Shape;878;g25ba32aaeac_2_193: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g25ba32aaeac_2_1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 name="Shape 892"/>
        <p:cNvGrpSpPr/>
        <p:nvPr/>
      </p:nvGrpSpPr>
      <p:grpSpPr>
        <a:xfrm>
          <a:off x="0" y="0"/>
          <a:ext cx="0" cy="0"/>
          <a:chOff x="0" y="0"/>
          <a:chExt cx="0" cy="0"/>
        </a:xfrm>
      </p:grpSpPr>
      <p:sp>
        <p:nvSpPr>
          <p:cNvPr id="893" name="Google Shape;893;g25ba32aaeac_2_207: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g25ba32aaeac_2_20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7" name="Shape 917"/>
        <p:cNvGrpSpPr/>
        <p:nvPr/>
      </p:nvGrpSpPr>
      <p:grpSpPr>
        <a:xfrm>
          <a:off x="0" y="0"/>
          <a:ext cx="0" cy="0"/>
          <a:chOff x="0" y="0"/>
          <a:chExt cx="0" cy="0"/>
        </a:xfrm>
      </p:grpSpPr>
      <p:sp>
        <p:nvSpPr>
          <p:cNvPr id="918" name="Google Shape;918;g25ba32aaeac_2_231: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g25ba32aaeac_2_2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g25ba32aaeac_2_317: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g25ba32aaeac_2_3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274d178cc5_0_12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g3274d178cc5_0_1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 name="Shape 1016"/>
        <p:cNvGrpSpPr/>
        <p:nvPr/>
      </p:nvGrpSpPr>
      <p:grpSpPr>
        <a:xfrm>
          <a:off x="0" y="0"/>
          <a:ext cx="0" cy="0"/>
          <a:chOff x="0" y="0"/>
          <a:chExt cx="0" cy="0"/>
        </a:xfrm>
      </p:grpSpPr>
      <p:sp>
        <p:nvSpPr>
          <p:cNvPr id="1017" name="Google Shape;1017;g25ba32aaeac_2_328: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g25ba32aaeac_2_3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5" name="Shape 1035"/>
        <p:cNvGrpSpPr/>
        <p:nvPr/>
      </p:nvGrpSpPr>
      <p:grpSpPr>
        <a:xfrm>
          <a:off x="0" y="0"/>
          <a:ext cx="0" cy="0"/>
          <a:chOff x="0" y="0"/>
          <a:chExt cx="0" cy="0"/>
        </a:xfrm>
      </p:grpSpPr>
      <p:sp>
        <p:nvSpPr>
          <p:cNvPr id="1036" name="Google Shape;1036;g25ba32aaeac_2_346: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g25ba32aaeac_2_3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7" name="Shape 1047"/>
        <p:cNvGrpSpPr/>
        <p:nvPr/>
      </p:nvGrpSpPr>
      <p:grpSpPr>
        <a:xfrm>
          <a:off x="0" y="0"/>
          <a:ext cx="0" cy="0"/>
          <a:chOff x="0" y="0"/>
          <a:chExt cx="0" cy="0"/>
        </a:xfrm>
      </p:grpSpPr>
      <p:sp>
        <p:nvSpPr>
          <p:cNvPr id="1048" name="Google Shape;1048;g25ba32aaeac_2_366: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g25ba32aaeac_2_3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3274d178cc5_0_27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g3274d178cc5_0_2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56" name="Shape 56"/>
        <p:cNvGrpSpPr/>
        <p:nvPr/>
      </p:nvGrpSpPr>
      <p:grpSpPr>
        <a:xfrm>
          <a:off x="0" y="0"/>
          <a:ext cx="0" cy="0"/>
          <a:chOff x="0" y="0"/>
          <a:chExt cx="0" cy="0"/>
        </a:xfrm>
      </p:grpSpPr>
      <p:sp>
        <p:nvSpPr>
          <p:cNvPr id="57" name="Google Shape;57;p14"/>
          <p:cNvSpPr/>
          <p:nvPr>
            <p:ph idx="2" type="pic"/>
          </p:nvPr>
        </p:nvSpPr>
        <p:spPr>
          <a:xfrm>
            <a:off x="632801" y="1273628"/>
            <a:ext cx="2890200" cy="3870000"/>
          </a:xfrm>
          <a:prstGeom prst="rect">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58" name="Shape 58"/>
        <p:cNvGrpSpPr/>
        <p:nvPr/>
      </p:nvGrpSpPr>
      <p:grpSpPr>
        <a:xfrm>
          <a:off x="0" y="0"/>
          <a:ext cx="0" cy="0"/>
          <a:chOff x="0" y="0"/>
          <a:chExt cx="0" cy="0"/>
        </a:xfrm>
      </p:grpSpPr>
      <p:sp>
        <p:nvSpPr>
          <p:cNvPr id="59" name="Google Shape;59;p15"/>
          <p:cNvSpPr/>
          <p:nvPr>
            <p:ph idx="2" type="pic"/>
          </p:nvPr>
        </p:nvSpPr>
        <p:spPr>
          <a:xfrm>
            <a:off x="5638800" y="1153886"/>
            <a:ext cx="3190200" cy="4011600"/>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60" name="Shape 60"/>
        <p:cNvGrpSpPr/>
        <p:nvPr/>
      </p:nvGrpSpPr>
      <p:grpSpPr>
        <a:xfrm>
          <a:off x="0" y="0"/>
          <a:ext cx="0" cy="0"/>
          <a:chOff x="0" y="0"/>
          <a:chExt cx="0" cy="0"/>
        </a:xfrm>
      </p:grpSpPr>
      <p:sp>
        <p:nvSpPr>
          <p:cNvPr id="61" name="Google Shape;61;p16"/>
          <p:cNvSpPr/>
          <p:nvPr>
            <p:ph idx="2" type="pic"/>
          </p:nvPr>
        </p:nvSpPr>
        <p:spPr>
          <a:xfrm>
            <a:off x="466726" y="1190626"/>
            <a:ext cx="1693500" cy="1078800"/>
          </a:xfrm>
          <a:prstGeom prst="rect">
            <a:avLst/>
          </a:prstGeom>
          <a:noFill/>
          <a:ln>
            <a:noFill/>
          </a:ln>
        </p:spPr>
      </p:sp>
      <p:sp>
        <p:nvSpPr>
          <p:cNvPr id="62" name="Google Shape;62;p16"/>
          <p:cNvSpPr/>
          <p:nvPr>
            <p:ph idx="3" type="pic"/>
          </p:nvPr>
        </p:nvSpPr>
        <p:spPr>
          <a:xfrm>
            <a:off x="465581" y="2269435"/>
            <a:ext cx="2409900" cy="1609800"/>
          </a:xfrm>
          <a:prstGeom prst="rect">
            <a:avLst/>
          </a:prstGeom>
          <a:noFill/>
          <a:ln>
            <a:noFill/>
          </a:ln>
        </p:spPr>
      </p:sp>
      <p:sp>
        <p:nvSpPr>
          <p:cNvPr id="63" name="Google Shape;63;p16"/>
          <p:cNvSpPr/>
          <p:nvPr>
            <p:ph idx="4" type="pic"/>
          </p:nvPr>
        </p:nvSpPr>
        <p:spPr>
          <a:xfrm>
            <a:off x="2160258" y="1186070"/>
            <a:ext cx="1623000" cy="1090200"/>
          </a:xfrm>
          <a:prstGeom prst="rect">
            <a:avLst/>
          </a:prstGeom>
          <a:noFill/>
          <a:ln>
            <a:noFill/>
          </a:ln>
        </p:spPr>
      </p:sp>
      <p:sp>
        <p:nvSpPr>
          <p:cNvPr id="64" name="Google Shape;64;p16"/>
          <p:cNvSpPr/>
          <p:nvPr>
            <p:ph idx="5" type="pic"/>
          </p:nvPr>
        </p:nvSpPr>
        <p:spPr>
          <a:xfrm>
            <a:off x="2875406" y="2273990"/>
            <a:ext cx="2290226" cy="1605132"/>
          </a:xfrm>
          <a:prstGeom prst="rect">
            <a:avLst/>
          </a:prstGeom>
          <a:noFill/>
          <a:ln>
            <a:noFill/>
          </a:ln>
        </p:spPr>
      </p:sp>
      <p:sp>
        <p:nvSpPr>
          <p:cNvPr id="65" name="Google Shape;65;p16"/>
          <p:cNvSpPr/>
          <p:nvPr>
            <p:ph idx="6" type="pic"/>
          </p:nvPr>
        </p:nvSpPr>
        <p:spPr>
          <a:xfrm>
            <a:off x="3783390" y="1190624"/>
            <a:ext cx="1604373" cy="1089971"/>
          </a:xfrm>
          <a:prstGeom prst="rect">
            <a:avLst/>
          </a:prstGeom>
          <a:noFill/>
          <a:ln>
            <a:noFill/>
          </a:ln>
        </p:spPr>
      </p:sp>
      <p:sp>
        <p:nvSpPr>
          <p:cNvPr id="66" name="Google Shape;66;p16"/>
          <p:cNvSpPr/>
          <p:nvPr>
            <p:ph idx="7" type="pic"/>
          </p:nvPr>
        </p:nvSpPr>
        <p:spPr>
          <a:xfrm>
            <a:off x="5387764" y="1184020"/>
            <a:ext cx="1433795" cy="1092248"/>
          </a:xfrm>
          <a:prstGeom prst="rect">
            <a:avLst/>
          </a:prstGeom>
          <a:noFill/>
          <a:ln>
            <a:noFill/>
          </a:ln>
        </p:spPr>
      </p:sp>
      <p:sp>
        <p:nvSpPr>
          <p:cNvPr id="67" name="Google Shape;67;p16"/>
          <p:cNvSpPr/>
          <p:nvPr>
            <p:ph idx="8" type="pic"/>
          </p:nvPr>
        </p:nvSpPr>
        <p:spPr>
          <a:xfrm>
            <a:off x="5165632" y="2276267"/>
            <a:ext cx="1655926" cy="1596251"/>
          </a:xfrm>
          <a:prstGeom prst="rect">
            <a:avLst/>
          </a:prstGeom>
          <a:noFill/>
          <a:ln>
            <a:noFill/>
          </a:ln>
        </p:spPr>
      </p:sp>
      <p:sp>
        <p:nvSpPr>
          <p:cNvPr id="68" name="Google Shape;68;p16"/>
          <p:cNvSpPr/>
          <p:nvPr>
            <p:ph idx="9" type="pic"/>
          </p:nvPr>
        </p:nvSpPr>
        <p:spPr>
          <a:xfrm>
            <a:off x="6812861" y="1184019"/>
            <a:ext cx="1798735" cy="2681895"/>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9" name="Shape 69"/>
        <p:cNvGrpSpPr/>
        <p:nvPr/>
      </p:nvGrpSpPr>
      <p:grpSpPr>
        <a:xfrm>
          <a:off x="0" y="0"/>
          <a:ext cx="0" cy="0"/>
          <a:chOff x="0" y="0"/>
          <a:chExt cx="0" cy="0"/>
        </a:xfrm>
      </p:grpSpPr>
      <p:sp>
        <p:nvSpPr>
          <p:cNvPr id="70" name="Google Shape;70;p17"/>
          <p:cNvSpPr txBox="1"/>
          <p:nvPr>
            <p:ph type="title"/>
          </p:nvPr>
        </p:nvSpPr>
        <p:spPr>
          <a:xfrm>
            <a:off x="629841"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1" name="Google Shape;71;p17"/>
          <p:cNvSpPr txBox="1"/>
          <p:nvPr>
            <p:ph idx="1" type="body"/>
          </p:nvPr>
        </p:nvSpPr>
        <p:spPr>
          <a:xfrm>
            <a:off x="629841" y="1260872"/>
            <a:ext cx="3868340"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72" name="Google Shape;72;p17"/>
          <p:cNvSpPr txBox="1"/>
          <p:nvPr>
            <p:ph idx="2" type="body"/>
          </p:nvPr>
        </p:nvSpPr>
        <p:spPr>
          <a:xfrm>
            <a:off x="629841" y="1878806"/>
            <a:ext cx="3868340"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3" name="Google Shape;73;p17"/>
          <p:cNvSpPr txBox="1"/>
          <p:nvPr>
            <p:ph idx="3" type="body"/>
          </p:nvPr>
        </p:nvSpPr>
        <p:spPr>
          <a:xfrm>
            <a:off x="4629150" y="1260872"/>
            <a:ext cx="3887391"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74" name="Google Shape;74;p17"/>
          <p:cNvSpPr txBox="1"/>
          <p:nvPr>
            <p:ph idx="4" type="body"/>
          </p:nvPr>
        </p:nvSpPr>
        <p:spPr>
          <a:xfrm>
            <a:off x="4629150" y="1878806"/>
            <a:ext cx="3887391"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5" name="Google Shape;75;p17"/>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6" name="Google Shape;76;p17"/>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1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8" name="Shape 78"/>
        <p:cNvGrpSpPr/>
        <p:nvPr/>
      </p:nvGrpSpPr>
      <p:grpSpPr>
        <a:xfrm>
          <a:off x="0" y="0"/>
          <a:ext cx="0" cy="0"/>
          <a:chOff x="0" y="0"/>
          <a:chExt cx="0" cy="0"/>
        </a:xfrm>
      </p:grpSpPr>
      <p:sp>
        <p:nvSpPr>
          <p:cNvPr id="79" name="Google Shape;79;p18"/>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0" name="Google Shape;80;p18"/>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1" name="Google Shape;81;p18"/>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2" name="Google Shape;82;p1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3" name="Shape 83"/>
        <p:cNvGrpSpPr/>
        <p:nvPr/>
      </p:nvGrpSpPr>
      <p:grpSpPr>
        <a:xfrm>
          <a:off x="0" y="0"/>
          <a:ext cx="0" cy="0"/>
          <a:chOff x="0" y="0"/>
          <a:chExt cx="0" cy="0"/>
        </a:xfrm>
      </p:grpSpPr>
      <p:sp>
        <p:nvSpPr>
          <p:cNvPr id="84" name="Google Shape;84;p19"/>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 name="Google Shape;85;p19"/>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6" name="Google Shape;86;p1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87" name="Shape 87"/>
        <p:cNvGrpSpPr/>
        <p:nvPr/>
      </p:nvGrpSpPr>
      <p:grpSpPr>
        <a:xfrm>
          <a:off x="0" y="0"/>
          <a:ext cx="0" cy="0"/>
          <a:chOff x="0" y="0"/>
          <a:chExt cx="0" cy="0"/>
        </a:xfrm>
      </p:grpSpPr>
      <p:sp>
        <p:nvSpPr>
          <p:cNvPr id="88" name="Google Shape;88;p20"/>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9" name="Google Shape;89;p20"/>
          <p:cNvSpPr txBox="1"/>
          <p:nvPr>
            <p:ph idx="1" type="body"/>
          </p:nvPr>
        </p:nvSpPr>
        <p:spPr>
          <a:xfrm>
            <a:off x="3887391" y="740569"/>
            <a:ext cx="4629150" cy="3655219"/>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90" name="Google Shape;90;p20"/>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91" name="Google Shape;91;p20"/>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2" name="Google Shape;92;p20"/>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3" name="Google Shape;93;p2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94" name="Shape 94"/>
        <p:cNvGrpSpPr/>
        <p:nvPr/>
      </p:nvGrpSpPr>
      <p:grpSpPr>
        <a:xfrm>
          <a:off x="0" y="0"/>
          <a:ext cx="0" cy="0"/>
          <a:chOff x="0" y="0"/>
          <a:chExt cx="0" cy="0"/>
        </a:xfrm>
      </p:grpSpPr>
      <p:sp>
        <p:nvSpPr>
          <p:cNvPr id="95" name="Google Shape;95;p21"/>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6" name="Google Shape;96;p21"/>
          <p:cNvSpPr/>
          <p:nvPr>
            <p:ph idx="2" type="pic"/>
          </p:nvPr>
        </p:nvSpPr>
        <p:spPr>
          <a:xfrm>
            <a:off x="3887391" y="740569"/>
            <a:ext cx="4629150" cy="3655219"/>
          </a:xfrm>
          <a:prstGeom prst="rect">
            <a:avLst/>
          </a:prstGeom>
          <a:noFill/>
          <a:ln>
            <a:noFill/>
          </a:ln>
        </p:spPr>
      </p:sp>
      <p:sp>
        <p:nvSpPr>
          <p:cNvPr id="97" name="Google Shape;97;p21"/>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98" name="Google Shape;98;p21"/>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9" name="Google Shape;99;p21"/>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0" name="Google Shape;100;p2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01" name="Shape 101"/>
        <p:cNvGrpSpPr/>
        <p:nvPr/>
      </p:nvGrpSpPr>
      <p:grpSpPr>
        <a:xfrm>
          <a:off x="0" y="0"/>
          <a:ext cx="0" cy="0"/>
          <a:chOff x="0" y="0"/>
          <a:chExt cx="0" cy="0"/>
        </a:xfrm>
      </p:grpSpPr>
      <p:sp>
        <p:nvSpPr>
          <p:cNvPr id="102" name="Google Shape;102;p22"/>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3" name="Google Shape;103;p22"/>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4" name="Google Shape;104;p22"/>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5" name="Google Shape;105;p22"/>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6" name="Google Shape;106;p2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07" name="Shape 107"/>
        <p:cNvGrpSpPr/>
        <p:nvPr/>
      </p:nvGrpSpPr>
      <p:grpSpPr>
        <a:xfrm>
          <a:off x="0" y="0"/>
          <a:ext cx="0" cy="0"/>
          <a:chOff x="0" y="0"/>
          <a:chExt cx="0" cy="0"/>
        </a:xfrm>
      </p:grpSpPr>
      <p:sp>
        <p:nvSpPr>
          <p:cNvPr id="108" name="Google Shape;108;p23"/>
          <p:cNvSpPr txBox="1"/>
          <p:nvPr>
            <p:ph type="title"/>
          </p:nvPr>
        </p:nvSpPr>
        <p:spPr>
          <a:xfrm rot="5400000">
            <a:off x="5350073" y="1467445"/>
            <a:ext cx="4358879" cy="197167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9" name="Google Shape;109;p23"/>
          <p:cNvSpPr txBox="1"/>
          <p:nvPr>
            <p:ph idx="1" type="body"/>
          </p:nvPr>
        </p:nvSpPr>
        <p:spPr>
          <a:xfrm rot="5400000">
            <a:off x="1349573" y="-447080"/>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0" name="Google Shape;110;p2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1" name="Google Shape;111;p2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2" name="Google Shape;112;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theme" Target="../theme/theme2.xml"/><Relationship Id="rId10" Type="http://schemas.openxmlformats.org/officeDocument/2006/relationships/slideLayout" Target="../slideLayouts/slideLayout2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Sofia Sans Extra Condensed"/>
              <a:buNone/>
              <a:defRPr b="1" sz="2800">
                <a:solidFill>
                  <a:schemeClr val="dk1"/>
                </a:solidFill>
                <a:latin typeface="Sofia Sans Extra Condensed"/>
                <a:ea typeface="Sofia Sans Extra Condensed"/>
                <a:cs typeface="Sofia Sans Extra Condensed"/>
                <a:sym typeface="Sofia Sans Extra Condensed"/>
              </a:defRPr>
            </a:lvl1pPr>
            <a:lvl2pPr lvl="1">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2pPr>
            <a:lvl3pPr lvl="2">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3pPr>
            <a:lvl4pPr lvl="3">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4pPr>
            <a:lvl5pPr lvl="4">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5pPr>
            <a:lvl6pPr lvl="5">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6pPr>
            <a:lvl7pPr lvl="6">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7pPr>
            <a:lvl8pPr lvl="7">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8pPr>
            <a:lvl9pPr lvl="8">
              <a:spcBef>
                <a:spcPts val="0"/>
              </a:spcBef>
              <a:spcAft>
                <a:spcPts val="0"/>
              </a:spcAft>
              <a:buClr>
                <a:schemeClr val="dk1"/>
              </a:buClr>
              <a:buSzPts val="2800"/>
              <a:buFont typeface="Asap Condensed"/>
              <a:buNone/>
              <a:defRPr b="1" sz="2800">
                <a:solidFill>
                  <a:schemeClr val="dk1"/>
                </a:solidFill>
                <a:latin typeface="Asap Condensed"/>
                <a:ea typeface="Asap Condensed"/>
                <a:cs typeface="Asap Condensed"/>
                <a:sym typeface="Asap Condense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Sofia Sans Extra Condensed SemiBold"/>
              <a:buChar char="●"/>
              <a:defRPr sz="1800">
                <a:solidFill>
                  <a:schemeClr val="dk2"/>
                </a:solidFill>
                <a:latin typeface="Sofia Sans Extra Condensed SemiBold"/>
                <a:ea typeface="Sofia Sans Extra Condensed SemiBold"/>
                <a:cs typeface="Sofia Sans Extra Condensed SemiBold"/>
                <a:sym typeface="Sofia Sans Extra Condensed SemiBold"/>
              </a:defRPr>
            </a:lvl1pPr>
            <a:lvl2pPr indent="-317500" lvl="1" marL="9144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2pPr>
            <a:lvl3pPr indent="-317500" lvl="2" marL="13716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3pPr>
            <a:lvl4pPr indent="-317500" lvl="3" marL="18288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4pPr>
            <a:lvl5pPr indent="-317500" lvl="4" marL="22860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5pPr>
            <a:lvl6pPr indent="-317500" lvl="5" marL="27432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6pPr>
            <a:lvl7pPr indent="-317500" lvl="6" marL="32004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7pPr>
            <a:lvl8pPr indent="-317500" lvl="7" marL="36576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8pPr>
            <a:lvl9pPr indent="-317500" lvl="8" marL="4114800">
              <a:lnSpc>
                <a:spcPct val="115000"/>
              </a:lnSpc>
              <a:spcBef>
                <a:spcPts val="0"/>
              </a:spcBef>
              <a:spcAft>
                <a:spcPts val="0"/>
              </a:spcAft>
              <a:buClr>
                <a:schemeClr val="dk2"/>
              </a:buClr>
              <a:buSzPts val="1400"/>
              <a:buFont typeface="Sofia Sans Extra Condensed SemiBold"/>
              <a:buChar char="■"/>
              <a:defRPr>
                <a:solidFill>
                  <a:schemeClr val="dk2"/>
                </a:solidFill>
                <a:latin typeface="Sofia Sans Extra Condensed SemiBold"/>
                <a:ea typeface="Sofia Sans Extra Condensed SemiBold"/>
                <a:cs typeface="Sofia Sans Extra Condensed SemiBold"/>
                <a:sym typeface="Sofia Sans Extra Condensed SemiBold"/>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Sofia Sans Extra Condensed ExtraBold"/>
              <a:buNone/>
              <a:defRPr i="0" sz="3300" u="none" cap="none" strike="noStrike">
                <a:solidFill>
                  <a:schemeClr val="dk1"/>
                </a:solidFill>
                <a:latin typeface="Sofia Sans Extra Condensed ExtraBold"/>
                <a:ea typeface="Sofia Sans Extra Condensed ExtraBold"/>
                <a:cs typeface="Sofia Sans Extra Condensed ExtraBold"/>
                <a:sym typeface="Sofia Sans Extra Condensed ExtraBold"/>
              </a:defRPr>
            </a:lvl1pPr>
            <a:lvl2pPr lvl="1">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2pPr>
            <a:lvl3pPr lvl="2">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3pPr>
            <a:lvl4pPr lvl="3">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4pPr>
            <a:lvl5pPr lvl="4">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5pPr>
            <a:lvl6pPr lvl="5">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6pPr>
            <a:lvl7pPr lvl="6">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7pPr>
            <a:lvl8pPr lvl="7">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8pPr>
            <a:lvl9pPr lvl="8">
              <a:spcBef>
                <a:spcPts val="0"/>
              </a:spcBef>
              <a:spcAft>
                <a:spcPts val="0"/>
              </a:spcAft>
              <a:buSzPts val="1100"/>
              <a:buFont typeface="Sofia Sans Extra Condensed ExtraBold"/>
              <a:buNone/>
              <a:defRPr sz="1400">
                <a:latin typeface="Sofia Sans Extra Condensed ExtraBold"/>
                <a:ea typeface="Sofia Sans Extra Condensed ExtraBold"/>
                <a:cs typeface="Sofia Sans Extra Condensed ExtraBold"/>
                <a:sym typeface="Sofia Sans Extra Condensed ExtraBold"/>
              </a:defRPr>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Sofia Sans Extra Condensed SemiBold"/>
              <a:buChar char="•"/>
              <a:defRPr i="0" sz="21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1pPr>
            <a:lvl2pPr indent="-342900" lvl="1" marL="914400" marR="0" rtl="0" algn="l">
              <a:lnSpc>
                <a:spcPct val="90000"/>
              </a:lnSpc>
              <a:spcBef>
                <a:spcPts val="400"/>
              </a:spcBef>
              <a:spcAft>
                <a:spcPts val="0"/>
              </a:spcAft>
              <a:buClr>
                <a:schemeClr val="dk1"/>
              </a:buClr>
              <a:buSzPts val="1800"/>
              <a:buFont typeface="Sofia Sans Extra Condensed SemiBold"/>
              <a:buChar char="•"/>
              <a:defRPr i="0" sz="18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2pPr>
            <a:lvl3pPr indent="-323850" lvl="2" marL="1371600" marR="0" rtl="0" algn="l">
              <a:lnSpc>
                <a:spcPct val="90000"/>
              </a:lnSpc>
              <a:spcBef>
                <a:spcPts val="400"/>
              </a:spcBef>
              <a:spcAft>
                <a:spcPts val="0"/>
              </a:spcAft>
              <a:buClr>
                <a:schemeClr val="dk1"/>
              </a:buClr>
              <a:buSzPts val="1500"/>
              <a:buFont typeface="Sofia Sans Extra Condensed SemiBold"/>
              <a:buChar char="•"/>
              <a:defRPr i="0" sz="15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3pPr>
            <a:lvl4pPr indent="-317500" lvl="3" marL="18288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4pPr>
            <a:lvl5pPr indent="-317500" lvl="4" marL="22860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5pPr>
            <a:lvl6pPr indent="-317500" lvl="5" marL="27432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6pPr>
            <a:lvl7pPr indent="-317500" lvl="6" marL="32004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7pPr>
            <a:lvl8pPr indent="-317500" lvl="7" marL="36576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8pPr>
            <a:lvl9pPr indent="-317500" lvl="8" marL="4114800" marR="0" rtl="0" algn="l">
              <a:lnSpc>
                <a:spcPct val="90000"/>
              </a:lnSpc>
              <a:spcBef>
                <a:spcPts val="400"/>
              </a:spcBef>
              <a:spcAft>
                <a:spcPts val="0"/>
              </a:spcAft>
              <a:buClr>
                <a:schemeClr val="dk1"/>
              </a:buClr>
              <a:buSzPts val="1400"/>
              <a:buFont typeface="Sofia Sans Extra Condensed SemiBold"/>
              <a:buChar char="•"/>
              <a:defRPr i="0" sz="1400" u="none" cap="none" strike="noStrike">
                <a:solidFill>
                  <a:schemeClr val="dk1"/>
                </a:solidFill>
                <a:latin typeface="Sofia Sans Extra Condensed SemiBold"/>
                <a:ea typeface="Sofia Sans Extra Condensed SemiBold"/>
                <a:cs typeface="Sofia Sans Extra Condensed SemiBold"/>
                <a:sym typeface="Sofia Sans Extra Condensed SemiBold"/>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1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16.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14.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11.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18.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10.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7.png"/><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 Id="rId3" Type="http://schemas.openxmlformats.org/officeDocument/2006/relationships/image" Target="../media/image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 Id="rId3" Type="http://schemas.openxmlformats.org/officeDocument/2006/relationships/image" Target="../media/image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 Id="rId3" Type="http://schemas.openxmlformats.org/officeDocument/2006/relationships/image" Target="../media/image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 Id="rId3" Type="http://schemas.openxmlformats.org/officeDocument/2006/relationships/image" Target="../media/image9.png"/><Relationship Id="rId4" Type="http://schemas.openxmlformats.org/officeDocument/2006/relationships/image" Target="../media/image17.gi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 Id="rId3" Type="http://schemas.openxmlformats.org/officeDocument/2006/relationships/image" Target="../media/image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 Id="rId3" Type="http://schemas.openxmlformats.org/officeDocument/2006/relationships/image" Target="../media/image9.png"/><Relationship Id="rId4" Type="http://schemas.openxmlformats.org/officeDocument/2006/relationships/image" Target="../media/image1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 Id="rId3" Type="http://schemas.openxmlformats.org/officeDocument/2006/relationships/image" Target="../media/image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 Id="rId3" Type="http://schemas.openxmlformats.org/officeDocument/2006/relationships/image" Target="../media/image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 Id="rId3" Type="http://schemas.openxmlformats.org/officeDocument/2006/relationships/image" Target="../media/image9.png"/><Relationship Id="rId4" Type="http://schemas.openxmlformats.org/officeDocument/2006/relationships/image" Target="../media/image13.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 Id="rId3" Type="http://schemas.openxmlformats.org/officeDocument/2006/relationships/image" Target="../media/image9.png"/><Relationship Id="rId4" Type="http://schemas.openxmlformats.org/officeDocument/2006/relationships/image" Target="../media/image17.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 Id="rId3" Type="http://schemas.openxmlformats.org/officeDocument/2006/relationships/image" Target="../media/image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 Id="rId3" Type="http://schemas.openxmlformats.org/officeDocument/2006/relationships/image" Target="../media/image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 Id="rId3" Type="http://schemas.openxmlformats.org/officeDocument/2006/relationships/image" Target="../media/image9.png"/><Relationship Id="rId4" Type="http://schemas.openxmlformats.org/officeDocument/2006/relationships/hyperlink" Target="https://www.permit.io/blog/what-is-abac"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 Id="rId3" Type="http://schemas.openxmlformats.org/officeDocument/2006/relationships/image" Target="../media/image9.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 Id="rId3" Type="http://schemas.openxmlformats.org/officeDocument/2006/relationships/image" Target="../media/image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 Id="rId3" Type="http://schemas.openxmlformats.org/officeDocument/2006/relationships/image" Target="../media/image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 Id="rId3" Type="http://schemas.openxmlformats.org/officeDocument/2006/relationships/image" Target="../media/image9.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7.xml"/><Relationship Id="rId3" Type="http://schemas.openxmlformats.org/officeDocument/2006/relationships/image" Target="../media/image9.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8.xml"/><Relationship Id="rId3" Type="http://schemas.openxmlformats.org/officeDocument/2006/relationships/image" Target="../media/image9.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9.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0.xml"/><Relationship Id="rId3" Type="http://schemas.openxmlformats.org/officeDocument/2006/relationships/image" Target="../media/image9.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2.xml"/><Relationship Id="rId3" Type="http://schemas.openxmlformats.org/officeDocument/2006/relationships/image" Target="../media/image7.png"/><Relationship Id="rId4" Type="http://schemas.openxmlformats.org/officeDocument/2006/relationships/image" Target="../media/image5.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5.xml"/><Relationship Id="rId3" Type="http://schemas.openxmlformats.org/officeDocument/2006/relationships/image" Target="../media/image7.png"/><Relationship Id="rId4" Type="http://schemas.openxmlformats.org/officeDocument/2006/relationships/image" Target="../media/image5.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6.xml"/><Relationship Id="rId3" Type="http://schemas.openxmlformats.org/officeDocument/2006/relationships/image" Target="../media/image7.png"/><Relationship Id="rId4" Type="http://schemas.openxmlformats.org/officeDocument/2006/relationships/image" Target="../media/image5.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7.xml"/><Relationship Id="rId3" Type="http://schemas.openxmlformats.org/officeDocument/2006/relationships/image" Target="../media/image7.png"/><Relationship Id="rId4" Type="http://schemas.openxmlformats.org/officeDocument/2006/relationships/image" Target="../media/image5.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8.xml"/><Relationship Id="rId3" Type="http://schemas.openxmlformats.org/officeDocument/2006/relationships/image" Target="../media/image7.png"/><Relationship Id="rId4" Type="http://schemas.openxmlformats.org/officeDocument/2006/relationships/image" Target="../media/image5.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9.xml"/><Relationship Id="rId3" Type="http://schemas.openxmlformats.org/officeDocument/2006/relationships/image" Target="../media/image7.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4.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0.xml"/><Relationship Id="rId3" Type="http://schemas.openxmlformats.org/officeDocument/2006/relationships/image" Target="../media/image7.png"/><Relationship Id="rId4" Type="http://schemas.openxmlformats.org/officeDocument/2006/relationships/image" Target="../media/image5.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1.xml"/><Relationship Id="rId3" Type="http://schemas.openxmlformats.org/officeDocument/2006/relationships/image" Target="../media/image7.png"/><Relationship Id="rId4" Type="http://schemas.openxmlformats.org/officeDocument/2006/relationships/image" Target="../media/image5.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2.xml"/><Relationship Id="rId3" Type="http://schemas.openxmlformats.org/officeDocument/2006/relationships/image" Target="../media/image7.png"/><Relationship Id="rId4" Type="http://schemas.openxmlformats.org/officeDocument/2006/relationships/image" Target="../media/image5.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3.xml"/><Relationship Id="rId3" Type="http://schemas.openxmlformats.org/officeDocument/2006/relationships/image" Target="../media/image7.png"/><Relationship Id="rId4" Type="http://schemas.openxmlformats.org/officeDocument/2006/relationships/image" Target="../media/image5.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4.xml"/><Relationship Id="rId3" Type="http://schemas.openxmlformats.org/officeDocument/2006/relationships/image" Target="../media/image7.png"/><Relationship Id="rId4" Type="http://schemas.openxmlformats.org/officeDocument/2006/relationships/image" Target="../media/image5.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5.xml"/><Relationship Id="rId3" Type="http://schemas.openxmlformats.org/officeDocument/2006/relationships/image" Target="../media/image7.png"/><Relationship Id="rId4" Type="http://schemas.openxmlformats.org/officeDocument/2006/relationships/image" Target="../media/image5.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6.xml"/><Relationship Id="rId3" Type="http://schemas.openxmlformats.org/officeDocument/2006/relationships/image" Target="../media/image7.png"/><Relationship Id="rId4" Type="http://schemas.openxmlformats.org/officeDocument/2006/relationships/image" Target="../media/image5.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7.xml"/><Relationship Id="rId3" Type="http://schemas.openxmlformats.org/officeDocument/2006/relationships/image" Target="../media/image7.png"/><Relationship Id="rId4" Type="http://schemas.openxmlformats.org/officeDocument/2006/relationships/image" Target="../media/image5.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8.xml"/><Relationship Id="rId3" Type="http://schemas.openxmlformats.org/officeDocument/2006/relationships/image" Target="../media/image7.png"/><Relationship Id="rId4" Type="http://schemas.openxmlformats.org/officeDocument/2006/relationships/image" Target="../media/image5.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9.xml"/><Relationship Id="rId3" Type="http://schemas.openxmlformats.org/officeDocument/2006/relationships/image" Target="../media/image7.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6.gif"/></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0.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21.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1.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20.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2.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30.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3.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34.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4.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29.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5.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19.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6.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24.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7.xml"/><Relationship Id="rId3" Type="http://schemas.openxmlformats.org/officeDocument/2006/relationships/image" Target="../media/image7.png"/><Relationship Id="rId4" Type="http://schemas.openxmlformats.org/officeDocument/2006/relationships/image" Target="../media/image5.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8.xml"/><Relationship Id="rId3" Type="http://schemas.openxmlformats.org/officeDocument/2006/relationships/image" Target="../media/image7.png"/><Relationship Id="rId4" Type="http://schemas.openxmlformats.org/officeDocument/2006/relationships/image" Target="../media/image5.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9.xml"/><Relationship Id="rId3" Type="http://schemas.openxmlformats.org/officeDocument/2006/relationships/image" Target="../media/image7.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5.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0.xml"/><Relationship Id="rId3" Type="http://schemas.openxmlformats.org/officeDocument/2006/relationships/image" Target="../media/image7.png"/><Relationship Id="rId4" Type="http://schemas.openxmlformats.org/officeDocument/2006/relationships/image" Target="../media/image5.png"/><Relationship Id="rId11" Type="http://schemas.openxmlformats.org/officeDocument/2006/relationships/image" Target="../media/image33.jpg"/><Relationship Id="rId10" Type="http://schemas.openxmlformats.org/officeDocument/2006/relationships/image" Target="../media/image32.jpg"/><Relationship Id="rId12" Type="http://schemas.openxmlformats.org/officeDocument/2006/relationships/image" Target="../media/image31.jpg"/><Relationship Id="rId9" Type="http://schemas.openxmlformats.org/officeDocument/2006/relationships/image" Target="../media/image27.jpg"/><Relationship Id="rId5" Type="http://schemas.openxmlformats.org/officeDocument/2006/relationships/image" Target="../media/image23.jpg"/><Relationship Id="rId6" Type="http://schemas.openxmlformats.org/officeDocument/2006/relationships/image" Target="../media/image35.jpg"/><Relationship Id="rId7" Type="http://schemas.openxmlformats.org/officeDocument/2006/relationships/image" Target="../media/image25.jpg"/><Relationship Id="rId8" Type="http://schemas.openxmlformats.org/officeDocument/2006/relationships/image" Target="../media/image26.jp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1.xml"/><Relationship Id="rId3" Type="http://schemas.openxmlformats.org/officeDocument/2006/relationships/image" Target="../media/image7.png"/><Relationship Id="rId4" Type="http://schemas.openxmlformats.org/officeDocument/2006/relationships/image" Target="../media/image5.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2.xml"/><Relationship Id="rId3" Type="http://schemas.openxmlformats.org/officeDocument/2006/relationships/image" Target="../media/image7.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descr="A movie poster with a person and a group of people&#10;&#10;Description automatically generated" id="117" name="Google Shape;117;p24"/>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18" name="Google Shape;118;p24"/>
          <p:cNvSpPr txBox="1"/>
          <p:nvPr/>
        </p:nvSpPr>
        <p:spPr>
          <a:xfrm rot="-2700000">
            <a:off x="5608847" y="1833414"/>
            <a:ext cx="3922321" cy="120830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Permission Impossible</a:t>
            </a:r>
            <a:endParaRPr i="0" sz="3700" u="none" cap="none" strike="noStrike">
              <a:solidFill>
                <a:srgbClr val="FF0000"/>
              </a:solidFill>
              <a:latin typeface="Sofia Sans Extra Condensed ExtraBold"/>
              <a:ea typeface="Sofia Sans Extra Condensed ExtraBold"/>
              <a:cs typeface="Sofia Sans Extra Condensed ExtraBold"/>
              <a:sym typeface="Sofia Sans Extra Condensed ExtraBold"/>
            </a:endParaRPr>
          </a:p>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Dead Reckoning Pain</a:t>
            </a:r>
            <a:endParaRPr sz="3700">
              <a:solidFill>
                <a:srgbClr val="FF0000"/>
              </a:solidFill>
              <a:latin typeface="Sofia Sans Extra Condensed ExtraBold"/>
              <a:ea typeface="Sofia Sans Extra Condensed ExtraBold"/>
              <a:cs typeface="Sofia Sans Extra Condensed ExtraBold"/>
              <a:sym typeface="Sofia Sans Extra Condensed ExtraBold"/>
            </a:endParaRPr>
          </a:p>
        </p:txBody>
      </p:sp>
      <p:sp>
        <p:nvSpPr>
          <p:cNvPr id="119" name="Google Shape;119;p24"/>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20" name="Google Shape;120;p24"/>
          <p:cNvSpPr/>
          <p:nvPr/>
        </p:nvSpPr>
        <p:spPr>
          <a:xfrm>
            <a:off x="4375547" y="180460"/>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21" name="Google Shape;121;p24"/>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22" name="Google Shape;122;p24"/>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6" name="Shape 226"/>
        <p:cNvGrpSpPr/>
        <p:nvPr/>
      </p:nvGrpSpPr>
      <p:grpSpPr>
        <a:xfrm>
          <a:off x="0" y="0"/>
          <a:ext cx="0" cy="0"/>
          <a:chOff x="0" y="0"/>
          <a:chExt cx="0" cy="0"/>
        </a:xfrm>
      </p:grpSpPr>
      <p:pic>
        <p:nvPicPr>
          <p:cNvPr descr="A close up of a paper&#10;&#10;Description automatically generated" id="227" name="Google Shape;227;p33"/>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28" name="Google Shape;228;p33"/>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29" name="Google Shape;229;p33"/>
          <p:cNvSpPr/>
          <p:nvPr/>
        </p:nvSpPr>
        <p:spPr>
          <a:xfrm>
            <a:off x="-9469" y="0"/>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30" name="Google Shape;230;p33"/>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31" name="Google Shape;231;p33"/>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32" name="Google Shape;232;p33"/>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33" name="Google Shape;233;p33"/>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234" name="Google Shape;234;p33"/>
          <p:cNvPicPr preferRelativeResize="0"/>
          <p:nvPr/>
        </p:nvPicPr>
        <p:blipFill>
          <a:blip r:embed="rId5">
            <a:alphaModFix/>
          </a:blip>
          <a:stretch>
            <a:fillRect/>
          </a:stretch>
        </p:blipFill>
        <p:spPr>
          <a:xfrm>
            <a:off x="392775" y="1074213"/>
            <a:ext cx="4286250" cy="2962275"/>
          </a:xfrm>
          <a:prstGeom prst="rect">
            <a:avLst/>
          </a:prstGeom>
          <a:noFill/>
          <a:ln>
            <a:noFill/>
          </a:ln>
        </p:spPr>
      </p:pic>
      <p:sp>
        <p:nvSpPr>
          <p:cNvPr id="235" name="Google Shape;235;p33"/>
          <p:cNvSpPr txBox="1"/>
          <p:nvPr/>
        </p:nvSpPr>
        <p:spPr>
          <a:xfrm>
            <a:off x="4779275" y="1726975"/>
            <a:ext cx="4056000" cy="18471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More like this guy with the undeniably Firm Accountant looks … if looks could Accrual</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9" name="Shape 239"/>
        <p:cNvGrpSpPr/>
        <p:nvPr/>
      </p:nvGrpSpPr>
      <p:grpSpPr>
        <a:xfrm>
          <a:off x="0" y="0"/>
          <a:ext cx="0" cy="0"/>
          <a:chOff x="0" y="0"/>
          <a:chExt cx="0" cy="0"/>
        </a:xfrm>
      </p:grpSpPr>
      <p:pic>
        <p:nvPicPr>
          <p:cNvPr descr="A close up of a paper&#10;&#10;Description automatically generated" id="240" name="Google Shape;240;p34"/>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41" name="Google Shape;241;p34"/>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42" name="Google Shape;242;p34"/>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43" name="Google Shape;243;p34"/>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44" name="Google Shape;244;p34"/>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45" name="Google Shape;245;p34"/>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46" name="Google Shape;246;p34"/>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47" name="Google Shape;247;p34"/>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248" name="Google Shape;248;p34"/>
          <p:cNvSpPr txBox="1"/>
          <p:nvPr/>
        </p:nvSpPr>
        <p:spPr>
          <a:xfrm>
            <a:off x="554700" y="1854975"/>
            <a:ext cx="8092500" cy="6465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933 different code changes spanning across 6 systems</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2" name="Shape 252"/>
        <p:cNvGrpSpPr/>
        <p:nvPr/>
      </p:nvGrpSpPr>
      <p:grpSpPr>
        <a:xfrm>
          <a:off x="0" y="0"/>
          <a:ext cx="0" cy="0"/>
          <a:chOff x="0" y="0"/>
          <a:chExt cx="0" cy="0"/>
        </a:xfrm>
      </p:grpSpPr>
      <p:pic>
        <p:nvPicPr>
          <p:cNvPr descr="A close up of a paper&#10;&#10;Description automatically generated" id="253" name="Google Shape;253;p3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54" name="Google Shape;254;p35"/>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55" name="Google Shape;255;p35"/>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56" name="Google Shape;256;p35"/>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57" name="Google Shape;257;p35"/>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58" name="Google Shape;258;p35"/>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59" name="Google Shape;259;p35"/>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60" name="Google Shape;260;p35"/>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261" name="Google Shape;261;p35"/>
          <p:cNvSpPr txBox="1"/>
          <p:nvPr/>
        </p:nvSpPr>
        <p:spPr>
          <a:xfrm>
            <a:off x="554700" y="1854975"/>
            <a:ext cx="8092500" cy="11082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933 different code changes spanning across 6 systems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Given 1 intern Developer as a resource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5" name="Shape 265"/>
        <p:cNvGrpSpPr/>
        <p:nvPr/>
      </p:nvGrpSpPr>
      <p:grpSpPr>
        <a:xfrm>
          <a:off x="0" y="0"/>
          <a:ext cx="0" cy="0"/>
          <a:chOff x="0" y="0"/>
          <a:chExt cx="0" cy="0"/>
        </a:xfrm>
      </p:grpSpPr>
      <p:pic>
        <p:nvPicPr>
          <p:cNvPr descr="A close up of a paper&#10;&#10;Description automatically generated" id="266" name="Google Shape;266;p36"/>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67" name="Google Shape;267;p36"/>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68" name="Google Shape;268;p36"/>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69" name="Google Shape;269;p36"/>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70" name="Google Shape;270;p36"/>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71" name="Google Shape;271;p36"/>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72" name="Google Shape;272;p36"/>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73" name="Google Shape;273;p36"/>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274" name="Google Shape;274;p36"/>
          <p:cNvSpPr txBox="1"/>
          <p:nvPr/>
        </p:nvSpPr>
        <p:spPr>
          <a:xfrm>
            <a:off x="554700" y="1854975"/>
            <a:ext cx="8092500" cy="15699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933 different code changes spanning across 6 systems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Given 1 intern Developer as a resource</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I wasn’t allowed to code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8" name="Shape 278"/>
        <p:cNvGrpSpPr/>
        <p:nvPr/>
      </p:nvGrpSpPr>
      <p:grpSpPr>
        <a:xfrm>
          <a:off x="0" y="0"/>
          <a:ext cx="0" cy="0"/>
          <a:chOff x="0" y="0"/>
          <a:chExt cx="0" cy="0"/>
        </a:xfrm>
      </p:grpSpPr>
      <p:pic>
        <p:nvPicPr>
          <p:cNvPr descr="A close up of a paper&#10;&#10;Description automatically generated" id="279" name="Google Shape;279;p37"/>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80" name="Google Shape;280;p37"/>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81" name="Google Shape;281;p37"/>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82" name="Google Shape;282;p37"/>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83" name="Google Shape;283;p37"/>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84" name="Google Shape;284;p37"/>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85" name="Google Shape;285;p37"/>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86" name="Google Shape;286;p37"/>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287" name="Google Shape;287;p37"/>
          <p:cNvSpPr txBox="1"/>
          <p:nvPr/>
        </p:nvSpPr>
        <p:spPr>
          <a:xfrm>
            <a:off x="554700" y="1854975"/>
            <a:ext cx="8092500" cy="20319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933 different code changes spanning across 6 systems</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Given 1 intern Developer as a resource</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I wasn’t allowed to code</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419100" lvl="0" marL="457200" rtl="0" algn="l">
              <a:spcBef>
                <a:spcPts val="0"/>
              </a:spcBef>
              <a:spcAft>
                <a:spcPts val="0"/>
              </a:spcAft>
              <a:buClr>
                <a:srgbClr val="2D2D2D"/>
              </a:buClr>
              <a:buSzPts val="3000"/>
              <a:buFont typeface="Sofia Sans Extra Condensed SemiBold"/>
              <a:buChar char="●"/>
            </a:pPr>
            <a:r>
              <a:rPr lang="en-GB" sz="3000">
                <a:solidFill>
                  <a:srgbClr val="2D2D2D"/>
                </a:solidFill>
                <a:latin typeface="Sofia Sans Extra Condensed SemiBold"/>
                <a:ea typeface="Sofia Sans Extra Condensed SemiBold"/>
                <a:cs typeface="Sofia Sans Extra Condensed SemiBold"/>
                <a:sym typeface="Sofia Sans Extra Condensed SemiBold"/>
              </a:rPr>
              <a:t>I had 2 months to deliver</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1" name="Shape 291"/>
        <p:cNvGrpSpPr/>
        <p:nvPr/>
      </p:nvGrpSpPr>
      <p:grpSpPr>
        <a:xfrm>
          <a:off x="0" y="0"/>
          <a:ext cx="0" cy="0"/>
          <a:chOff x="0" y="0"/>
          <a:chExt cx="0" cy="0"/>
        </a:xfrm>
      </p:grpSpPr>
      <p:pic>
        <p:nvPicPr>
          <p:cNvPr descr="A close up of a paper&#10;&#10;Description automatically generated" id="292" name="Google Shape;292;p38"/>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93" name="Google Shape;293;p38"/>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94" name="Google Shape;294;p38"/>
          <p:cNvSpPr/>
          <p:nvPr/>
        </p:nvSpPr>
        <p:spPr>
          <a:xfrm>
            <a:off x="106806"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95" name="Google Shape;295;p38"/>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96" name="Google Shape;296;p38"/>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97" name="Google Shape;297;p38"/>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98" name="Google Shape;298;p38"/>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299" name="Google Shape;299;p38"/>
          <p:cNvPicPr preferRelativeResize="0"/>
          <p:nvPr/>
        </p:nvPicPr>
        <p:blipFill>
          <a:blip r:embed="rId5">
            <a:alphaModFix/>
          </a:blip>
          <a:stretch>
            <a:fillRect/>
          </a:stretch>
        </p:blipFill>
        <p:spPr>
          <a:xfrm>
            <a:off x="3189175" y="935900"/>
            <a:ext cx="2787200" cy="2090400"/>
          </a:xfrm>
          <a:prstGeom prst="rect">
            <a:avLst/>
          </a:prstGeom>
          <a:noFill/>
          <a:ln>
            <a:noFill/>
          </a:ln>
        </p:spPr>
      </p:pic>
      <p:sp>
        <p:nvSpPr>
          <p:cNvPr id="300" name="Google Shape;300;p38"/>
          <p:cNvSpPr txBox="1"/>
          <p:nvPr/>
        </p:nvSpPr>
        <p:spPr>
          <a:xfrm>
            <a:off x="1712075" y="3276775"/>
            <a:ext cx="61332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Your project / sanity will self destruct in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pic>
        <p:nvPicPr>
          <p:cNvPr descr="A movie poster with a person and a group of people&#10;&#10;Description automatically generated" id="305" name="Google Shape;305;p39"/>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306" name="Google Shape;306;p39"/>
          <p:cNvSpPr txBox="1"/>
          <p:nvPr/>
        </p:nvSpPr>
        <p:spPr>
          <a:xfrm rot="-2700000">
            <a:off x="5608847" y="1833414"/>
            <a:ext cx="3922321" cy="120830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Permission Impossible</a:t>
            </a:r>
            <a:endParaRPr i="0" sz="3700" u="none" cap="none" strike="noStrike">
              <a:solidFill>
                <a:srgbClr val="FF0000"/>
              </a:solidFill>
              <a:latin typeface="Sofia Sans Extra Condensed ExtraBold"/>
              <a:ea typeface="Sofia Sans Extra Condensed ExtraBold"/>
              <a:cs typeface="Sofia Sans Extra Condensed ExtraBold"/>
              <a:sym typeface="Sofia Sans Extra Condensed ExtraBold"/>
            </a:endParaRPr>
          </a:p>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Dead Reckoning Pain</a:t>
            </a:r>
            <a:endParaRPr sz="3700">
              <a:solidFill>
                <a:srgbClr val="FF0000"/>
              </a:solidFill>
              <a:latin typeface="Sofia Sans Extra Condensed ExtraBold"/>
              <a:ea typeface="Sofia Sans Extra Condensed ExtraBold"/>
              <a:cs typeface="Sofia Sans Extra Condensed ExtraBold"/>
              <a:sym typeface="Sofia Sans Extra Condensed ExtraBold"/>
            </a:endParaRPr>
          </a:p>
        </p:txBody>
      </p:sp>
      <p:sp>
        <p:nvSpPr>
          <p:cNvPr id="307" name="Google Shape;307;p39"/>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08" name="Google Shape;308;p39"/>
          <p:cNvSpPr/>
          <p:nvPr/>
        </p:nvSpPr>
        <p:spPr>
          <a:xfrm>
            <a:off x="4375547" y="180460"/>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09" name="Google Shape;309;p39"/>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10" name="Google Shape;310;p39"/>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4" name="Shape 314"/>
        <p:cNvGrpSpPr/>
        <p:nvPr/>
      </p:nvGrpSpPr>
      <p:grpSpPr>
        <a:xfrm>
          <a:off x="0" y="0"/>
          <a:ext cx="0" cy="0"/>
          <a:chOff x="0" y="0"/>
          <a:chExt cx="0" cy="0"/>
        </a:xfrm>
      </p:grpSpPr>
      <p:pic>
        <p:nvPicPr>
          <p:cNvPr descr="A close up of a paper&#10;&#10;Description automatically generated" id="315" name="Google Shape;315;p4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16" name="Google Shape;316;p40"/>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17" name="Google Shape;317;p40"/>
          <p:cNvSpPr/>
          <p:nvPr/>
        </p:nvSpPr>
        <p:spPr>
          <a:xfrm>
            <a:off x="115781"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18" name="Google Shape;318;p40"/>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19" name="Google Shape;319;p40"/>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20" name="Google Shape;320;p40"/>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21" name="Google Shape;321;p40"/>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322" name="Google Shape;322;p40"/>
          <p:cNvPicPr preferRelativeResize="0"/>
          <p:nvPr/>
        </p:nvPicPr>
        <p:blipFill>
          <a:blip r:embed="rId5">
            <a:alphaModFix/>
          </a:blip>
          <a:stretch>
            <a:fillRect/>
          </a:stretch>
        </p:blipFill>
        <p:spPr>
          <a:xfrm>
            <a:off x="2482150" y="914550"/>
            <a:ext cx="3593575" cy="2239675"/>
          </a:xfrm>
          <a:prstGeom prst="rect">
            <a:avLst/>
          </a:prstGeom>
          <a:noFill/>
          <a:ln>
            <a:noFill/>
          </a:ln>
        </p:spPr>
      </p:pic>
      <p:sp>
        <p:nvSpPr>
          <p:cNvPr id="323" name="Google Shape;323;p40"/>
          <p:cNvSpPr txBox="1"/>
          <p:nvPr/>
        </p:nvSpPr>
        <p:spPr>
          <a:xfrm>
            <a:off x="1872825" y="3207975"/>
            <a:ext cx="51312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Roughly Speaking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7" name="Shape 327"/>
        <p:cNvGrpSpPr/>
        <p:nvPr/>
      </p:nvGrpSpPr>
      <p:grpSpPr>
        <a:xfrm>
          <a:off x="0" y="0"/>
          <a:ext cx="0" cy="0"/>
          <a:chOff x="0" y="0"/>
          <a:chExt cx="0" cy="0"/>
        </a:xfrm>
      </p:grpSpPr>
      <p:pic>
        <p:nvPicPr>
          <p:cNvPr descr="A close up of a paper&#10;&#10;Description automatically generated" id="328" name="Google Shape;328;p41"/>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29" name="Google Shape;329;p41"/>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30" name="Google Shape;330;p41"/>
          <p:cNvSpPr/>
          <p:nvPr/>
        </p:nvSpPr>
        <p:spPr>
          <a:xfrm>
            <a:off x="11981"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31" name="Google Shape;331;p41"/>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32" name="Google Shape;332;p41"/>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33" name="Google Shape;333;p41"/>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34" name="Google Shape;334;p41"/>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335" name="Google Shape;335;p41"/>
          <p:cNvPicPr preferRelativeResize="0"/>
          <p:nvPr/>
        </p:nvPicPr>
        <p:blipFill>
          <a:blip r:embed="rId5">
            <a:alphaModFix/>
          </a:blip>
          <a:stretch>
            <a:fillRect/>
          </a:stretch>
        </p:blipFill>
        <p:spPr>
          <a:xfrm>
            <a:off x="2229938" y="964674"/>
            <a:ext cx="4325675" cy="2431025"/>
          </a:xfrm>
          <a:prstGeom prst="rect">
            <a:avLst/>
          </a:prstGeom>
          <a:noFill/>
          <a:ln>
            <a:noFill/>
          </a:ln>
        </p:spPr>
      </p:pic>
      <p:sp>
        <p:nvSpPr>
          <p:cNvPr id="336" name="Google Shape;336;p41"/>
          <p:cNvSpPr txBox="1"/>
          <p:nvPr/>
        </p:nvSpPr>
        <p:spPr>
          <a:xfrm>
            <a:off x="1827188" y="3333400"/>
            <a:ext cx="51312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Project Delivered!</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0" name="Shape 340"/>
        <p:cNvGrpSpPr/>
        <p:nvPr/>
      </p:nvGrpSpPr>
      <p:grpSpPr>
        <a:xfrm>
          <a:off x="0" y="0"/>
          <a:ext cx="0" cy="0"/>
          <a:chOff x="0" y="0"/>
          <a:chExt cx="0" cy="0"/>
        </a:xfrm>
      </p:grpSpPr>
      <p:pic>
        <p:nvPicPr>
          <p:cNvPr descr="A close up of a paper&#10;&#10;Description automatically generated" id="341" name="Google Shape;341;p42"/>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42" name="Google Shape;342;p42"/>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43" name="Google Shape;343;p42"/>
          <p:cNvSpPr/>
          <p:nvPr/>
        </p:nvSpPr>
        <p:spPr>
          <a:xfrm>
            <a:off x="88881"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44" name="Google Shape;344;p42"/>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5" name="Google Shape;345;p42"/>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6" name="Google Shape;346;p42"/>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47" name="Google Shape;347;p42"/>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348" name="Google Shape;348;p42"/>
          <p:cNvPicPr preferRelativeResize="0"/>
          <p:nvPr/>
        </p:nvPicPr>
        <p:blipFill>
          <a:blip r:embed="rId5">
            <a:alphaModFix/>
          </a:blip>
          <a:stretch>
            <a:fillRect/>
          </a:stretch>
        </p:blipFill>
        <p:spPr>
          <a:xfrm>
            <a:off x="600350" y="1185925"/>
            <a:ext cx="4295699" cy="2416325"/>
          </a:xfrm>
          <a:prstGeom prst="rect">
            <a:avLst/>
          </a:prstGeom>
          <a:noFill/>
          <a:ln>
            <a:noFill/>
          </a:ln>
        </p:spPr>
      </p:pic>
      <p:sp>
        <p:nvSpPr>
          <p:cNvPr id="349" name="Google Shape;349;p42"/>
          <p:cNvSpPr txBox="1"/>
          <p:nvPr/>
        </p:nvSpPr>
        <p:spPr>
          <a:xfrm>
            <a:off x="5178500" y="1729425"/>
            <a:ext cx="32895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On Reflection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6" name="Shape 126"/>
        <p:cNvGrpSpPr/>
        <p:nvPr/>
      </p:nvGrpSpPr>
      <p:grpSpPr>
        <a:xfrm>
          <a:off x="0" y="0"/>
          <a:ext cx="0" cy="0"/>
          <a:chOff x="0" y="0"/>
          <a:chExt cx="0" cy="0"/>
        </a:xfrm>
      </p:grpSpPr>
      <p:pic>
        <p:nvPicPr>
          <p:cNvPr descr="A close up of a paper&#10;&#10;Description automatically generated" id="127" name="Google Shape;127;p2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28" name="Google Shape;128;p25"/>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29" name="Google Shape;129;p25"/>
          <p:cNvSpPr/>
          <p:nvPr/>
        </p:nvSpPr>
        <p:spPr>
          <a:xfrm>
            <a:off x="-9507" y="-180450"/>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30" name="Google Shape;130;p25"/>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31" name="Google Shape;131;p25"/>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32" name="Google Shape;132;p25"/>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33" name="Google Shape;133;p25"/>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134" name="Google Shape;134;p25"/>
          <p:cNvPicPr preferRelativeResize="0"/>
          <p:nvPr/>
        </p:nvPicPr>
        <p:blipFill>
          <a:blip r:embed="rId5">
            <a:alphaModFix/>
          </a:blip>
          <a:stretch>
            <a:fillRect/>
          </a:stretch>
        </p:blipFill>
        <p:spPr>
          <a:xfrm>
            <a:off x="1888889" y="995262"/>
            <a:ext cx="5387674" cy="303056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3" name="Shape 353"/>
        <p:cNvGrpSpPr/>
        <p:nvPr/>
      </p:nvGrpSpPr>
      <p:grpSpPr>
        <a:xfrm>
          <a:off x="0" y="0"/>
          <a:ext cx="0" cy="0"/>
          <a:chOff x="0" y="0"/>
          <a:chExt cx="0" cy="0"/>
        </a:xfrm>
      </p:grpSpPr>
      <p:pic>
        <p:nvPicPr>
          <p:cNvPr descr="A close up of a paper&#10;&#10;Description automatically generated" id="354" name="Google Shape;354;p43"/>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55" name="Google Shape;355;p43"/>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56" name="Google Shape;356;p43"/>
          <p:cNvSpPr/>
          <p:nvPr/>
        </p:nvSpPr>
        <p:spPr>
          <a:xfrm>
            <a:off x="474181" y="-18043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57" name="Google Shape;357;p43"/>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58" name="Google Shape;358;p43"/>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59" name="Google Shape;359;p43"/>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60" name="Google Shape;360;p43"/>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361" name="Google Shape;361;p43"/>
          <p:cNvPicPr preferRelativeResize="0"/>
          <p:nvPr/>
        </p:nvPicPr>
        <p:blipFill>
          <a:blip r:embed="rId5">
            <a:alphaModFix/>
          </a:blip>
          <a:stretch>
            <a:fillRect/>
          </a:stretch>
        </p:blipFill>
        <p:spPr>
          <a:xfrm>
            <a:off x="2346938" y="1225977"/>
            <a:ext cx="4428775" cy="1860075"/>
          </a:xfrm>
          <a:prstGeom prst="rect">
            <a:avLst/>
          </a:prstGeom>
          <a:noFill/>
          <a:ln>
            <a:noFill/>
          </a:ln>
        </p:spPr>
      </p:pic>
      <p:sp>
        <p:nvSpPr>
          <p:cNvPr id="362" name="Google Shape;362;p43"/>
          <p:cNvSpPr txBox="1"/>
          <p:nvPr/>
        </p:nvSpPr>
        <p:spPr>
          <a:xfrm>
            <a:off x="2017175" y="3086050"/>
            <a:ext cx="51312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What I should have done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6" name="Shape 366"/>
        <p:cNvGrpSpPr/>
        <p:nvPr/>
      </p:nvGrpSpPr>
      <p:grpSpPr>
        <a:xfrm>
          <a:off x="0" y="0"/>
          <a:ext cx="0" cy="0"/>
          <a:chOff x="0" y="0"/>
          <a:chExt cx="0" cy="0"/>
        </a:xfrm>
      </p:grpSpPr>
      <p:pic>
        <p:nvPicPr>
          <p:cNvPr descr="A close up of a paper&#10;&#10;Description automatically generated" id="367" name="Google Shape;367;p44"/>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68" name="Google Shape;368;p44"/>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69" name="Google Shape;369;p44"/>
          <p:cNvSpPr/>
          <p:nvPr/>
        </p:nvSpPr>
        <p:spPr>
          <a:xfrm>
            <a:off x="88881"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70" name="Google Shape;370;p44"/>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71" name="Google Shape;371;p44"/>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72" name="Google Shape;372;p44"/>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73" name="Google Shape;373;p44"/>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374" name="Google Shape;374;p44"/>
          <p:cNvPicPr preferRelativeResize="0"/>
          <p:nvPr/>
        </p:nvPicPr>
        <p:blipFill>
          <a:blip r:embed="rId5">
            <a:alphaModFix/>
          </a:blip>
          <a:stretch>
            <a:fillRect/>
          </a:stretch>
        </p:blipFill>
        <p:spPr>
          <a:xfrm>
            <a:off x="600350" y="1185925"/>
            <a:ext cx="4295699" cy="2416325"/>
          </a:xfrm>
          <a:prstGeom prst="rect">
            <a:avLst/>
          </a:prstGeom>
          <a:noFill/>
          <a:ln>
            <a:noFill/>
          </a:ln>
        </p:spPr>
      </p:pic>
      <p:sp>
        <p:nvSpPr>
          <p:cNvPr id="375" name="Google Shape;375;p44"/>
          <p:cNvSpPr txBox="1"/>
          <p:nvPr/>
        </p:nvSpPr>
        <p:spPr>
          <a:xfrm>
            <a:off x="5178500" y="1684625"/>
            <a:ext cx="3289500" cy="12930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There has to be a better way !</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9" name="Shape 379"/>
        <p:cNvGrpSpPr/>
        <p:nvPr/>
      </p:nvGrpSpPr>
      <p:grpSpPr>
        <a:xfrm>
          <a:off x="0" y="0"/>
          <a:ext cx="0" cy="0"/>
          <a:chOff x="0" y="0"/>
          <a:chExt cx="0" cy="0"/>
        </a:xfrm>
      </p:grpSpPr>
      <p:pic>
        <p:nvPicPr>
          <p:cNvPr descr="A close up of a paper&#10;&#10;Description automatically generated" id="380" name="Google Shape;380;p4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381" name="Google Shape;381;p45"/>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382" name="Google Shape;382;p45"/>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383" name="Google Shape;383;p45"/>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84" name="Google Shape;384;p45"/>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85" name="Google Shape;385;p45"/>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86" name="Google Shape;386;p45"/>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87" name="Google Shape;387;p45"/>
          <p:cNvSpPr txBox="1"/>
          <p:nvPr/>
        </p:nvSpPr>
        <p:spPr>
          <a:xfrm>
            <a:off x="1447725" y="1605100"/>
            <a:ext cx="6610500" cy="14700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lang="en-GB" sz="9000">
                <a:solidFill>
                  <a:srgbClr val="2D2D2D"/>
                </a:solidFill>
                <a:latin typeface="Sofia Sans Extra Condensed ExtraBold"/>
                <a:ea typeface="Sofia Sans Extra Condensed ExtraBold"/>
                <a:cs typeface="Sofia Sans Extra Condensed ExtraBold"/>
                <a:sym typeface="Sofia Sans Extra Condensed ExtraBold"/>
              </a:rPr>
              <a:t>THE END</a:t>
            </a:r>
            <a:r>
              <a:rPr lang="en-GB" sz="9100">
                <a:solidFill>
                  <a:srgbClr val="2D2D2D"/>
                </a:solidFill>
                <a:latin typeface="Sofia Sans Extra Condensed ExtraBold"/>
                <a:ea typeface="Sofia Sans Extra Condensed ExtraBold"/>
                <a:cs typeface="Sofia Sans Extra Condensed ExtraBold"/>
                <a:sym typeface="Sofia Sans Extra Condensed ExtraBold"/>
              </a:rPr>
              <a:t> - Part 1</a:t>
            </a:r>
            <a:endParaRPr sz="100">
              <a:latin typeface="Sofia Sans Extra Condensed ExtraBold"/>
              <a:ea typeface="Sofia Sans Extra Condensed ExtraBold"/>
              <a:cs typeface="Sofia Sans Extra Condensed ExtraBold"/>
              <a:sym typeface="Sofia Sans Extra Condensed ExtraBo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pic>
        <p:nvPicPr>
          <p:cNvPr descr="A movie poster with a person and a group of people&#10;&#10;Description automatically generated" id="392" name="Google Shape;392;p46"/>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393" name="Google Shape;393;p46"/>
          <p:cNvSpPr txBox="1"/>
          <p:nvPr/>
        </p:nvSpPr>
        <p:spPr>
          <a:xfrm rot="-2700000">
            <a:off x="5407547" y="1916795"/>
            <a:ext cx="3922321" cy="638942"/>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700">
                <a:solidFill>
                  <a:srgbClr val="FF0000"/>
                </a:solidFill>
                <a:latin typeface="Sofia Sans Extra Condensed ExtraBold"/>
                <a:ea typeface="Sofia Sans Extra Condensed ExtraBold"/>
                <a:cs typeface="Sofia Sans Extra Condensed ExtraBold"/>
                <a:sym typeface="Sofia Sans Extra Condensed ExtraBold"/>
              </a:rPr>
              <a:t>Part 2 - Deeper Dive</a:t>
            </a:r>
            <a:endParaRPr sz="3700">
              <a:solidFill>
                <a:srgbClr val="FF0000"/>
              </a:solidFill>
              <a:latin typeface="Sofia Sans Extra Condensed ExtraBold"/>
              <a:ea typeface="Sofia Sans Extra Condensed ExtraBold"/>
              <a:cs typeface="Sofia Sans Extra Condensed ExtraBold"/>
              <a:sym typeface="Sofia Sans Extra Condensed ExtraBold"/>
            </a:endParaRPr>
          </a:p>
        </p:txBody>
      </p:sp>
      <p:sp>
        <p:nvSpPr>
          <p:cNvPr id="394" name="Google Shape;394;p46"/>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95" name="Google Shape;395;p46"/>
          <p:cNvSpPr/>
          <p:nvPr/>
        </p:nvSpPr>
        <p:spPr>
          <a:xfrm>
            <a:off x="4375547" y="180460"/>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96" name="Google Shape;396;p46"/>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397" name="Google Shape;397;p46"/>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pic>
        <p:nvPicPr>
          <p:cNvPr id="402" name="Google Shape;402;p47"/>
          <p:cNvPicPr preferRelativeResize="0"/>
          <p:nvPr/>
        </p:nvPicPr>
        <p:blipFill>
          <a:blip r:embed="rId3">
            <a:alphaModFix/>
          </a:blip>
          <a:stretch>
            <a:fillRect/>
          </a:stretch>
        </p:blipFill>
        <p:spPr>
          <a:xfrm>
            <a:off x="0" y="0"/>
            <a:ext cx="1196575" cy="1196575"/>
          </a:xfrm>
          <a:prstGeom prst="rect">
            <a:avLst/>
          </a:prstGeom>
          <a:noFill/>
          <a:ln>
            <a:noFill/>
          </a:ln>
        </p:spPr>
      </p:pic>
      <p:sp>
        <p:nvSpPr>
          <p:cNvPr id="403" name="Google Shape;403;p47"/>
          <p:cNvSpPr txBox="1"/>
          <p:nvPr/>
        </p:nvSpPr>
        <p:spPr>
          <a:xfrm>
            <a:off x="3677100" y="192700"/>
            <a:ext cx="18951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Agenda</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pic>
        <p:nvPicPr>
          <p:cNvPr id="408" name="Google Shape;408;p48"/>
          <p:cNvPicPr preferRelativeResize="0"/>
          <p:nvPr/>
        </p:nvPicPr>
        <p:blipFill>
          <a:blip r:embed="rId3">
            <a:alphaModFix/>
          </a:blip>
          <a:stretch>
            <a:fillRect/>
          </a:stretch>
        </p:blipFill>
        <p:spPr>
          <a:xfrm>
            <a:off x="0" y="0"/>
            <a:ext cx="1196575" cy="1196575"/>
          </a:xfrm>
          <a:prstGeom prst="rect">
            <a:avLst/>
          </a:prstGeom>
          <a:noFill/>
          <a:ln>
            <a:noFill/>
          </a:ln>
        </p:spPr>
      </p:pic>
      <p:sp>
        <p:nvSpPr>
          <p:cNvPr id="409" name="Google Shape;409;p48"/>
          <p:cNvSpPr txBox="1"/>
          <p:nvPr/>
        </p:nvSpPr>
        <p:spPr>
          <a:xfrm>
            <a:off x="1946675" y="1617975"/>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Authentication vs Authorization</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pic>
        <p:nvPicPr>
          <p:cNvPr id="414" name="Google Shape;414;p49"/>
          <p:cNvPicPr preferRelativeResize="0"/>
          <p:nvPr/>
        </p:nvPicPr>
        <p:blipFill>
          <a:blip r:embed="rId3">
            <a:alphaModFix/>
          </a:blip>
          <a:stretch>
            <a:fillRect/>
          </a:stretch>
        </p:blipFill>
        <p:spPr>
          <a:xfrm>
            <a:off x="0" y="0"/>
            <a:ext cx="1196575" cy="1196575"/>
          </a:xfrm>
          <a:prstGeom prst="rect">
            <a:avLst/>
          </a:prstGeom>
          <a:noFill/>
          <a:ln>
            <a:noFill/>
          </a:ln>
        </p:spPr>
      </p:pic>
      <p:sp>
        <p:nvSpPr>
          <p:cNvPr id="415" name="Google Shape;415;p49"/>
          <p:cNvSpPr txBox="1"/>
          <p:nvPr/>
        </p:nvSpPr>
        <p:spPr>
          <a:xfrm>
            <a:off x="1879000" y="1374225"/>
            <a:ext cx="5134500" cy="20319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Authentication -</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br>
              <a:rPr lang="en-GB" sz="3000">
                <a:solidFill>
                  <a:srgbClr val="2D2D2D"/>
                </a:solidFill>
                <a:latin typeface="Sofia Sans Extra Condensed SemiBold"/>
                <a:ea typeface="Sofia Sans Extra Condensed SemiBold"/>
                <a:cs typeface="Sofia Sans Extra Condensed SemiBold"/>
                <a:sym typeface="Sofia Sans Extra Condensed SemiBold"/>
              </a:rPr>
            </a:br>
            <a:br>
              <a:rPr lang="en-GB" sz="3000">
                <a:solidFill>
                  <a:srgbClr val="2D2D2D"/>
                </a:solidFill>
                <a:latin typeface="Sofia Sans Extra Condensed SemiBold"/>
                <a:ea typeface="Sofia Sans Extra Condensed SemiBold"/>
                <a:cs typeface="Sofia Sans Extra Condensed SemiBold"/>
                <a:sym typeface="Sofia Sans Extra Condensed SemiBold"/>
              </a:rPr>
            </a:br>
            <a:r>
              <a:rPr lang="en-GB" sz="3000">
                <a:solidFill>
                  <a:srgbClr val="2D2D2D"/>
                </a:solidFill>
                <a:latin typeface="Sofia Sans Extra Condensed SemiBold"/>
                <a:ea typeface="Sofia Sans Extra Condensed SemiBold"/>
                <a:cs typeface="Sofia Sans Extra Condensed SemiBold"/>
                <a:sym typeface="Sofia Sans Extra Condensed SemiBold"/>
              </a:rPr>
              <a:t>Are you who you say you are?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pic>
        <p:nvPicPr>
          <p:cNvPr id="420" name="Google Shape;420;p50"/>
          <p:cNvPicPr preferRelativeResize="0"/>
          <p:nvPr/>
        </p:nvPicPr>
        <p:blipFill>
          <a:blip r:embed="rId3">
            <a:alphaModFix/>
          </a:blip>
          <a:stretch>
            <a:fillRect/>
          </a:stretch>
        </p:blipFill>
        <p:spPr>
          <a:xfrm>
            <a:off x="0" y="0"/>
            <a:ext cx="1196575" cy="1196575"/>
          </a:xfrm>
          <a:prstGeom prst="rect">
            <a:avLst/>
          </a:prstGeom>
          <a:noFill/>
          <a:ln>
            <a:noFill/>
          </a:ln>
        </p:spPr>
      </p:pic>
      <p:sp>
        <p:nvSpPr>
          <p:cNvPr id="421" name="Google Shape;421;p50"/>
          <p:cNvSpPr txBox="1"/>
          <p:nvPr/>
        </p:nvSpPr>
        <p:spPr>
          <a:xfrm>
            <a:off x="1929750" y="1068100"/>
            <a:ext cx="5134500" cy="2955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Authorization </a:t>
            </a:r>
            <a:r>
              <a:rPr lang="en-GB" sz="3000">
                <a:solidFill>
                  <a:srgbClr val="2D2D2D"/>
                </a:solidFill>
                <a:latin typeface="Sofia Sans Extra Condensed SemiBold"/>
                <a:ea typeface="Sofia Sans Extra Condensed SemiBold"/>
                <a:cs typeface="Sofia Sans Extra Condensed SemiBold"/>
                <a:sym typeface="Sofia Sans Extra Condensed SemiBold"/>
              </a:rPr>
              <a:t>-</a:t>
            </a:r>
            <a:br>
              <a:rPr lang="en-GB" sz="3000">
                <a:solidFill>
                  <a:srgbClr val="2D2D2D"/>
                </a:solidFill>
                <a:latin typeface="Sofia Sans Extra Condensed SemiBold"/>
                <a:ea typeface="Sofia Sans Extra Condensed SemiBold"/>
                <a:cs typeface="Sofia Sans Extra Condensed SemiBold"/>
                <a:sym typeface="Sofia Sans Extra Condensed SemiBold"/>
              </a:rPr>
            </a:br>
            <a:br>
              <a:rPr lang="en-GB" sz="3000">
                <a:solidFill>
                  <a:srgbClr val="2D2D2D"/>
                </a:solidFill>
                <a:latin typeface="Sofia Sans Extra Condensed SemiBold"/>
                <a:ea typeface="Sofia Sans Extra Condensed SemiBold"/>
                <a:cs typeface="Sofia Sans Extra Condensed SemiBold"/>
                <a:sym typeface="Sofia Sans Extra Condensed SemiBold"/>
              </a:rPr>
            </a:br>
            <a:r>
              <a:rPr lang="en-GB" sz="3000">
                <a:solidFill>
                  <a:srgbClr val="2D2D2D"/>
                </a:solidFill>
                <a:latin typeface="Sofia Sans Extra Condensed SemiBold"/>
                <a:ea typeface="Sofia Sans Extra Condensed SemiBold"/>
                <a:cs typeface="Sofia Sans Extra Condensed SemiBold"/>
                <a:sym typeface="Sofia Sans Extra Condensed SemiBold"/>
              </a:rPr>
              <a:t>As user X =&gt; </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30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What are you allowed to do?</a:t>
            </a:r>
            <a:br>
              <a:rPr lang="en-GB" sz="3000">
                <a:solidFill>
                  <a:srgbClr val="2D2D2D"/>
                </a:solidFill>
                <a:latin typeface="Sofia Sans Extra Condensed SemiBold"/>
                <a:ea typeface="Sofia Sans Extra Condensed SemiBold"/>
                <a:cs typeface="Sofia Sans Extra Condensed SemiBold"/>
                <a:sym typeface="Sofia Sans Extra Condensed SemiBold"/>
              </a:rPr>
            </a:br>
            <a:r>
              <a:rPr lang="en-GB" sz="3000">
                <a:solidFill>
                  <a:srgbClr val="2D2D2D"/>
                </a:solidFill>
                <a:latin typeface="Sofia Sans Extra Condensed SemiBold"/>
                <a:ea typeface="Sofia Sans Extra Condensed SemiBold"/>
                <a:cs typeface="Sofia Sans Extra Condensed SemiBold"/>
                <a:sym typeface="Sofia Sans Extra Condensed SemiBold"/>
              </a:rPr>
              <a:t>What AREN’T you </a:t>
            </a:r>
            <a:r>
              <a:rPr lang="en-GB" sz="3000">
                <a:solidFill>
                  <a:srgbClr val="2D2D2D"/>
                </a:solidFill>
                <a:latin typeface="Sofia Sans Extra Condensed SemiBold"/>
                <a:ea typeface="Sofia Sans Extra Condensed SemiBold"/>
                <a:cs typeface="Sofia Sans Extra Condensed SemiBold"/>
                <a:sym typeface="Sofia Sans Extra Condensed SemiBold"/>
              </a:rPr>
              <a:t>allowed</a:t>
            </a:r>
            <a:r>
              <a:rPr lang="en-GB" sz="3000">
                <a:solidFill>
                  <a:srgbClr val="2D2D2D"/>
                </a:solidFill>
                <a:latin typeface="Sofia Sans Extra Condensed SemiBold"/>
                <a:ea typeface="Sofia Sans Extra Condensed SemiBold"/>
                <a:cs typeface="Sofia Sans Extra Condensed SemiBold"/>
                <a:sym typeface="Sofia Sans Extra Condensed SemiBold"/>
              </a:rPr>
              <a:t> to do?</a:t>
            </a:r>
            <a:endParaRPr i="1"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pic>
        <p:nvPicPr>
          <p:cNvPr id="426" name="Google Shape;426;p51"/>
          <p:cNvPicPr preferRelativeResize="0"/>
          <p:nvPr/>
        </p:nvPicPr>
        <p:blipFill>
          <a:blip r:embed="rId3">
            <a:alphaModFix/>
          </a:blip>
          <a:stretch>
            <a:fillRect/>
          </a:stretch>
        </p:blipFill>
        <p:spPr>
          <a:xfrm>
            <a:off x="0" y="0"/>
            <a:ext cx="1196575" cy="1196575"/>
          </a:xfrm>
          <a:prstGeom prst="rect">
            <a:avLst/>
          </a:prstGeom>
          <a:noFill/>
          <a:ln>
            <a:noFill/>
          </a:ln>
        </p:spPr>
      </p:pic>
      <p:sp>
        <p:nvSpPr>
          <p:cNvPr id="427" name="Google Shape;427;p51"/>
          <p:cNvSpPr txBox="1"/>
          <p:nvPr/>
        </p:nvSpPr>
        <p:spPr>
          <a:xfrm>
            <a:off x="1946675" y="1617975"/>
            <a:ext cx="5134500" cy="769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strike="sngStrike">
                <a:solidFill>
                  <a:srgbClr val="2D2D2D"/>
                </a:solidFill>
                <a:latin typeface="Sofia Sans Extra Condensed SemiBold"/>
                <a:ea typeface="Sofia Sans Extra Condensed SemiBold"/>
                <a:cs typeface="Sofia Sans Extra Condensed SemiBold"/>
                <a:sym typeface="Sofia Sans Extra Condensed SemiBold"/>
              </a:rPr>
              <a:t>Authentication </a:t>
            </a:r>
            <a:r>
              <a:rPr lang="en-GB" sz="3000">
                <a:solidFill>
                  <a:srgbClr val="2D2D2D"/>
                </a:solidFill>
                <a:latin typeface="Sofia Sans Extra Condensed SemiBold"/>
                <a:ea typeface="Sofia Sans Extra Condensed SemiBold"/>
                <a:cs typeface="Sofia Sans Extra Condensed SemiBold"/>
                <a:sym typeface="Sofia Sans Extra Condensed SemiBold"/>
              </a:rPr>
              <a:t>vs </a:t>
            </a:r>
            <a:r>
              <a:rPr b="1" lang="en-GB" sz="3800">
                <a:solidFill>
                  <a:srgbClr val="2D2D2D"/>
                </a:solidFill>
                <a:latin typeface="Sofia Sans Extra Condensed"/>
                <a:ea typeface="Sofia Sans Extra Condensed"/>
                <a:cs typeface="Sofia Sans Extra Condensed"/>
                <a:sym typeface="Sofia Sans Extra Condensed"/>
              </a:rPr>
              <a:t>Authorization</a:t>
            </a:r>
            <a:endParaRPr b="1" sz="3800">
              <a:solidFill>
                <a:srgbClr val="2D2D2D"/>
              </a:solidFill>
              <a:latin typeface="Sofia Sans Extra Condensed"/>
              <a:ea typeface="Sofia Sans Extra Condensed"/>
              <a:cs typeface="Sofia Sans Extra Condensed"/>
              <a:sym typeface="Sofia Sans Extra Condense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pic>
        <p:nvPicPr>
          <p:cNvPr id="432" name="Google Shape;432;p52"/>
          <p:cNvPicPr preferRelativeResize="0"/>
          <p:nvPr/>
        </p:nvPicPr>
        <p:blipFill>
          <a:blip r:embed="rId3">
            <a:alphaModFix/>
          </a:blip>
          <a:stretch>
            <a:fillRect/>
          </a:stretch>
        </p:blipFill>
        <p:spPr>
          <a:xfrm>
            <a:off x="0" y="0"/>
            <a:ext cx="1196575" cy="1196575"/>
          </a:xfrm>
          <a:prstGeom prst="rect">
            <a:avLst/>
          </a:prstGeom>
          <a:noFill/>
          <a:ln>
            <a:noFill/>
          </a:ln>
        </p:spPr>
      </p:pic>
      <p:sp>
        <p:nvSpPr>
          <p:cNvPr id="433" name="Google Shape;433;p52"/>
          <p:cNvSpPr txBox="1"/>
          <p:nvPr/>
        </p:nvSpPr>
        <p:spPr>
          <a:xfrm>
            <a:off x="1847675" y="828975"/>
            <a:ext cx="5013600" cy="387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rgbClr val="0033B3"/>
                </a:solidFill>
                <a:highlight>
                  <a:schemeClr val="lt1"/>
                </a:highlight>
                <a:latin typeface="Courier New"/>
                <a:ea typeface="Courier New"/>
                <a:cs typeface="Courier New"/>
                <a:sym typeface="Courier New"/>
              </a:rPr>
              <a:t>def </a:t>
            </a:r>
            <a:r>
              <a:rPr lang="en-GB" sz="1000">
                <a:solidFill>
                  <a:srgbClr val="080808"/>
                </a:solidFill>
                <a:highlight>
                  <a:schemeClr val="lt1"/>
                </a:highlight>
                <a:latin typeface="Courier New"/>
                <a:ea typeface="Courier New"/>
                <a:cs typeface="Courier New"/>
                <a:sym typeface="Courier New"/>
              </a:rPr>
              <a:t>put(self, business_uuid):</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if not </a:t>
            </a:r>
            <a:r>
              <a:rPr lang="en-GB" sz="1000">
                <a:solidFill>
                  <a:srgbClr val="080808"/>
                </a:solidFill>
                <a:highlight>
                  <a:schemeClr val="lt1"/>
                </a:highlight>
                <a:latin typeface="Courier New"/>
                <a:ea typeface="Courier New"/>
                <a:cs typeface="Courier New"/>
                <a:sym typeface="Courier New"/>
              </a:rPr>
              <a:t>self.permission.can_update():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raise </a:t>
            </a:r>
            <a:r>
              <a:rPr lang="en-GB" sz="1000">
                <a:solidFill>
                  <a:srgbClr val="080808"/>
                </a:solidFill>
                <a:highlight>
                  <a:schemeClr val="lt1"/>
                </a:highlight>
                <a:latin typeface="Courier New"/>
                <a:ea typeface="Courier New"/>
                <a:cs typeface="Courier New"/>
                <a:sym typeface="Courier New"/>
              </a:rPr>
              <a:t>ForbiddenError</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i="1" lang="en-GB" sz="1000">
                <a:solidFill>
                  <a:srgbClr val="8C8C8C"/>
                </a:solidFill>
                <a:highlight>
                  <a:schemeClr val="lt1"/>
                </a:highlight>
                <a:latin typeface="Courier New"/>
                <a:ea typeface="Courier New"/>
                <a:cs typeface="Courier New"/>
                <a:sym typeface="Courier New"/>
              </a:rPr>
              <a:t>#  ... do some updates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033B3"/>
                </a:solidFill>
                <a:highlight>
                  <a:schemeClr val="lt1"/>
                </a:highlight>
                <a:latin typeface="Courier New"/>
                <a:ea typeface="Courier New"/>
                <a:cs typeface="Courier New"/>
                <a:sym typeface="Courier New"/>
              </a:rPr>
              <a:t>class </a:t>
            </a:r>
            <a:r>
              <a:rPr lang="en-GB" sz="1000">
                <a:solidFill>
                  <a:srgbClr val="080808"/>
                </a:solidFill>
                <a:highlight>
                  <a:schemeClr val="lt1"/>
                </a:highlight>
                <a:latin typeface="Courier New"/>
                <a:ea typeface="Courier New"/>
                <a:cs typeface="Courier New"/>
                <a:sym typeface="Courier New"/>
              </a:rPr>
              <a:t>&lt;BusinessSetting&gt;Permission(BasePermission):</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def </a:t>
            </a:r>
            <a:r>
              <a:rPr lang="en-GB" sz="1000">
                <a:solidFill>
                  <a:srgbClr val="080808"/>
                </a:solidFill>
                <a:highlight>
                  <a:schemeClr val="lt1"/>
                </a:highlight>
                <a:latin typeface="Courier New"/>
                <a:ea typeface="Courier New"/>
                <a:cs typeface="Courier New"/>
                <a:sym typeface="Courier New"/>
              </a:rPr>
              <a:t>can_read(self):</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return </a:t>
            </a:r>
            <a:r>
              <a:rPr lang="en-GB" sz="1000">
                <a:solidFill>
                  <a:srgbClr val="080808"/>
                </a:solidFill>
                <a:highlight>
                  <a:schemeClr val="lt1"/>
                </a:highlight>
                <a:latin typeface="Courier New"/>
                <a:ea typeface="Courier New"/>
                <a:cs typeface="Courier New"/>
                <a:sym typeface="Courier New"/>
              </a:rPr>
              <a:t>self.role </a:t>
            </a:r>
            <a:r>
              <a:rPr lang="en-GB" sz="1000">
                <a:solidFill>
                  <a:srgbClr val="0033B3"/>
                </a:solidFill>
                <a:highlight>
                  <a:schemeClr val="lt1"/>
                </a:highlight>
                <a:latin typeface="Courier New"/>
                <a:ea typeface="Courier New"/>
                <a:cs typeface="Courier New"/>
                <a:sym typeface="Courier New"/>
              </a:rPr>
              <a:t>in </a:t>
            </a:r>
            <a:r>
              <a:rPr lang="en-GB" sz="1000">
                <a:solidFill>
                  <a:srgbClr val="080808"/>
                </a:solidFill>
                <a:highlight>
                  <a:schemeClr val="lt1"/>
                </a:highlight>
                <a:latin typeface="Courier New"/>
                <a:ea typeface="Courier New"/>
                <a:cs typeface="Courier New"/>
                <a:sym typeface="Courier New"/>
              </a:rPr>
              <a:t>[</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self.BUSINESS_OWNER_ROLE,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self.ACCOUNTANT_PARTNER_ROLE,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def </a:t>
            </a:r>
            <a:r>
              <a:rPr lang="en-GB" sz="1000">
                <a:solidFill>
                  <a:srgbClr val="080808"/>
                </a:solidFill>
                <a:highlight>
                  <a:schemeClr val="lt1"/>
                </a:highlight>
                <a:latin typeface="Courier New"/>
                <a:ea typeface="Courier New"/>
                <a:cs typeface="Courier New"/>
                <a:sym typeface="Courier New"/>
              </a:rPr>
              <a:t>can_update(self):</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return </a:t>
            </a:r>
            <a:r>
              <a:rPr lang="en-GB" sz="1000">
                <a:solidFill>
                  <a:srgbClr val="080808"/>
                </a:solidFill>
                <a:highlight>
                  <a:schemeClr val="lt1"/>
                </a:highlight>
                <a:latin typeface="Courier New"/>
                <a:ea typeface="Courier New"/>
                <a:cs typeface="Courier New"/>
                <a:sym typeface="Courier New"/>
              </a:rPr>
              <a:t>self.role </a:t>
            </a:r>
            <a:r>
              <a:rPr lang="en-GB" sz="1000">
                <a:solidFill>
                  <a:srgbClr val="0033B3"/>
                </a:solidFill>
                <a:highlight>
                  <a:schemeClr val="lt1"/>
                </a:highlight>
                <a:latin typeface="Courier New"/>
                <a:ea typeface="Courier New"/>
                <a:cs typeface="Courier New"/>
                <a:sym typeface="Courier New"/>
              </a:rPr>
              <a:t>in </a:t>
            </a:r>
            <a:r>
              <a:rPr lang="en-GB" sz="1000">
                <a:solidFill>
                  <a:srgbClr val="080808"/>
                </a:solidFill>
                <a:highlight>
                  <a:schemeClr val="lt1"/>
                </a:highlight>
                <a:latin typeface="Courier New"/>
                <a:ea typeface="Courier New"/>
                <a:cs typeface="Courier New"/>
                <a:sym typeface="Courier New"/>
              </a:rPr>
              <a:t>[</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self.BUSINESS_OWNER_ROLE,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self.ACCOUNTANT_PARTNER_ROLE,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434" name="Google Shape;434;p52"/>
          <p:cNvSpPr txBox="1"/>
          <p:nvPr/>
        </p:nvSpPr>
        <p:spPr>
          <a:xfrm>
            <a:off x="1316450" y="92575"/>
            <a:ext cx="42966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Typical Code for checking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8" name="Shape 138"/>
        <p:cNvGrpSpPr/>
        <p:nvPr/>
      </p:nvGrpSpPr>
      <p:grpSpPr>
        <a:xfrm>
          <a:off x="0" y="0"/>
          <a:ext cx="0" cy="0"/>
          <a:chOff x="0" y="0"/>
          <a:chExt cx="0" cy="0"/>
        </a:xfrm>
      </p:grpSpPr>
      <p:pic>
        <p:nvPicPr>
          <p:cNvPr descr="A close up of a paper&#10;&#10;Description automatically generated" id="139" name="Google Shape;139;p26"/>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40" name="Google Shape;140;p26"/>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41" name="Google Shape;141;p26"/>
          <p:cNvSpPr/>
          <p:nvPr/>
        </p:nvSpPr>
        <p:spPr>
          <a:xfrm>
            <a:off x="-9507" y="-180450"/>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42" name="Google Shape;142;p26"/>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43" name="Google Shape;143;p26"/>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44" name="Google Shape;144;p26"/>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45" name="Google Shape;145;p26"/>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46" name="Google Shape;146;p26"/>
          <p:cNvSpPr txBox="1"/>
          <p:nvPr/>
        </p:nvSpPr>
        <p:spPr>
          <a:xfrm>
            <a:off x="3082725" y="1045475"/>
            <a:ext cx="30000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Acknowledgements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pic>
        <p:nvPicPr>
          <p:cNvPr id="439" name="Google Shape;439;p53"/>
          <p:cNvPicPr preferRelativeResize="0"/>
          <p:nvPr/>
        </p:nvPicPr>
        <p:blipFill>
          <a:blip r:embed="rId3">
            <a:alphaModFix/>
          </a:blip>
          <a:stretch>
            <a:fillRect/>
          </a:stretch>
        </p:blipFill>
        <p:spPr>
          <a:xfrm>
            <a:off x="0" y="0"/>
            <a:ext cx="1196575" cy="1196575"/>
          </a:xfrm>
          <a:prstGeom prst="rect">
            <a:avLst/>
          </a:prstGeom>
          <a:noFill/>
          <a:ln>
            <a:noFill/>
          </a:ln>
        </p:spPr>
      </p:pic>
      <p:sp>
        <p:nvSpPr>
          <p:cNvPr id="440" name="Google Shape;440;p53"/>
          <p:cNvSpPr txBox="1"/>
          <p:nvPr/>
        </p:nvSpPr>
        <p:spPr>
          <a:xfrm>
            <a:off x="1847675" y="828975"/>
            <a:ext cx="5013600" cy="387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rgbClr val="0033B3"/>
                </a:solidFill>
                <a:highlight>
                  <a:schemeClr val="lt1"/>
                </a:highlight>
                <a:latin typeface="Courier New"/>
                <a:ea typeface="Courier New"/>
                <a:cs typeface="Courier New"/>
                <a:sym typeface="Courier New"/>
              </a:rPr>
              <a:t>def </a:t>
            </a:r>
            <a:r>
              <a:rPr lang="en-GB" sz="1000">
                <a:solidFill>
                  <a:srgbClr val="080808"/>
                </a:solidFill>
                <a:highlight>
                  <a:schemeClr val="lt1"/>
                </a:highlight>
                <a:latin typeface="Courier New"/>
                <a:ea typeface="Courier New"/>
                <a:cs typeface="Courier New"/>
                <a:sym typeface="Courier New"/>
              </a:rPr>
              <a:t>put(self, business_uuid):</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if not </a:t>
            </a:r>
            <a:r>
              <a:rPr lang="en-GB" sz="1000">
                <a:solidFill>
                  <a:srgbClr val="080808"/>
                </a:solidFill>
                <a:highlight>
                  <a:schemeClr val="lt1"/>
                </a:highlight>
                <a:latin typeface="Courier New"/>
                <a:ea typeface="Courier New"/>
                <a:cs typeface="Courier New"/>
                <a:sym typeface="Courier New"/>
              </a:rPr>
              <a:t>self.permission.can_update():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R</a:t>
            </a:r>
            <a:r>
              <a:rPr lang="en-GB" sz="1000">
                <a:solidFill>
                  <a:srgbClr val="0033B3"/>
                </a:solidFill>
                <a:highlight>
                  <a:schemeClr val="lt1"/>
                </a:highlight>
                <a:latin typeface="Courier New"/>
                <a:ea typeface="Courier New"/>
                <a:cs typeface="Courier New"/>
                <a:sym typeface="Courier New"/>
              </a:rPr>
              <a:t>aise </a:t>
            </a:r>
            <a:r>
              <a:rPr lang="en-GB" sz="1000">
                <a:solidFill>
                  <a:srgbClr val="080808"/>
                </a:solidFill>
                <a:highlight>
                  <a:schemeClr val="lt1"/>
                </a:highlight>
                <a:latin typeface="Courier New"/>
                <a:ea typeface="Courier New"/>
                <a:cs typeface="Courier New"/>
                <a:sym typeface="Courier New"/>
              </a:rPr>
              <a:t>ForbiddenError</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i="1" lang="en-GB" sz="1000">
                <a:solidFill>
                  <a:srgbClr val="8C8C8C"/>
                </a:solidFill>
                <a:highlight>
                  <a:schemeClr val="lt1"/>
                </a:highlight>
                <a:latin typeface="Courier New"/>
                <a:ea typeface="Courier New"/>
                <a:cs typeface="Courier New"/>
                <a:sym typeface="Courier New"/>
              </a:rPr>
              <a:t>#  ... do some updates </a:t>
            </a:r>
            <a:r>
              <a:rPr i="1" lang="en-GB" sz="1000">
                <a:solidFill>
                  <a:srgbClr val="8C8C8C"/>
                </a:solidFill>
                <a:highlight>
                  <a:schemeClr val="lt1"/>
                </a:highlight>
                <a:latin typeface="Courier New"/>
                <a:ea typeface="Courier New"/>
                <a:cs typeface="Courier New"/>
                <a:sym typeface="Courier New"/>
              </a:rPr>
              <a:t>...</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033B3"/>
                </a:solidFill>
                <a:highlight>
                  <a:schemeClr val="lt1"/>
                </a:highlight>
                <a:latin typeface="Courier New"/>
                <a:ea typeface="Courier New"/>
                <a:cs typeface="Courier New"/>
                <a:sym typeface="Courier New"/>
              </a:rPr>
              <a:t>class </a:t>
            </a:r>
            <a:r>
              <a:rPr lang="en-GB" sz="1000">
                <a:solidFill>
                  <a:srgbClr val="080808"/>
                </a:solidFill>
                <a:highlight>
                  <a:schemeClr val="lt1"/>
                </a:highlight>
                <a:latin typeface="Courier New"/>
                <a:ea typeface="Courier New"/>
                <a:cs typeface="Courier New"/>
                <a:sym typeface="Courier New"/>
              </a:rPr>
              <a:t>&lt;BusinessUnit&gt;Permission(BasePermission):</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def </a:t>
            </a:r>
            <a:r>
              <a:rPr lang="en-GB" sz="1000">
                <a:solidFill>
                  <a:srgbClr val="080808"/>
                </a:solidFill>
                <a:highlight>
                  <a:schemeClr val="lt1"/>
                </a:highlight>
                <a:latin typeface="Courier New"/>
                <a:ea typeface="Courier New"/>
                <a:cs typeface="Courier New"/>
                <a:sym typeface="Courier New"/>
              </a:rPr>
              <a:t>can_read(self):</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return </a:t>
            </a:r>
            <a:r>
              <a:rPr lang="en-GB" sz="1000">
                <a:solidFill>
                  <a:srgbClr val="080808"/>
                </a:solidFill>
                <a:highlight>
                  <a:schemeClr val="lt1"/>
                </a:highlight>
                <a:latin typeface="Courier New"/>
                <a:ea typeface="Courier New"/>
                <a:cs typeface="Courier New"/>
                <a:sym typeface="Courier New"/>
              </a:rPr>
              <a:t>self.role </a:t>
            </a:r>
            <a:r>
              <a:rPr lang="en-GB" sz="1000">
                <a:solidFill>
                  <a:srgbClr val="0033B3"/>
                </a:solidFill>
                <a:highlight>
                  <a:schemeClr val="lt1"/>
                </a:highlight>
                <a:latin typeface="Courier New"/>
                <a:ea typeface="Courier New"/>
                <a:cs typeface="Courier New"/>
                <a:sym typeface="Courier New"/>
              </a:rPr>
              <a:t>in </a:t>
            </a:r>
            <a:r>
              <a:rPr lang="en-GB" sz="1000">
                <a:solidFill>
                  <a:srgbClr val="080808"/>
                </a:solidFill>
                <a:highlight>
                  <a:schemeClr val="lt1"/>
                </a:highlight>
                <a:latin typeface="Courier New"/>
                <a:ea typeface="Courier New"/>
                <a:cs typeface="Courier New"/>
                <a:sym typeface="Courier New"/>
              </a:rPr>
              <a:t>[</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self.BUSINESS_OWNER_ROLE,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self.ACCOUNTANT_PARTNER_ROLE,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def </a:t>
            </a:r>
            <a:r>
              <a:rPr lang="en-GB" sz="1000">
                <a:solidFill>
                  <a:srgbClr val="080808"/>
                </a:solidFill>
                <a:highlight>
                  <a:schemeClr val="lt1"/>
                </a:highlight>
                <a:latin typeface="Courier New"/>
                <a:ea typeface="Courier New"/>
                <a:cs typeface="Courier New"/>
                <a:sym typeface="Courier New"/>
              </a:rPr>
              <a:t>can_update(self):</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r>
              <a:rPr lang="en-GB" sz="1000">
                <a:solidFill>
                  <a:srgbClr val="0033B3"/>
                </a:solidFill>
                <a:highlight>
                  <a:schemeClr val="lt1"/>
                </a:highlight>
                <a:latin typeface="Courier New"/>
                <a:ea typeface="Courier New"/>
                <a:cs typeface="Courier New"/>
                <a:sym typeface="Courier New"/>
              </a:rPr>
              <a:t>return </a:t>
            </a:r>
            <a:r>
              <a:rPr lang="en-GB" sz="1000">
                <a:solidFill>
                  <a:srgbClr val="080808"/>
                </a:solidFill>
                <a:highlight>
                  <a:schemeClr val="lt1"/>
                </a:highlight>
                <a:latin typeface="Courier New"/>
                <a:ea typeface="Courier New"/>
                <a:cs typeface="Courier New"/>
                <a:sym typeface="Courier New"/>
              </a:rPr>
              <a:t>self.role </a:t>
            </a:r>
            <a:r>
              <a:rPr lang="en-GB" sz="1000">
                <a:solidFill>
                  <a:srgbClr val="0033B3"/>
                </a:solidFill>
                <a:highlight>
                  <a:schemeClr val="lt1"/>
                </a:highlight>
                <a:latin typeface="Courier New"/>
                <a:ea typeface="Courier New"/>
                <a:cs typeface="Courier New"/>
                <a:sym typeface="Courier New"/>
              </a:rPr>
              <a:t>in </a:t>
            </a:r>
            <a:r>
              <a:rPr lang="en-GB" sz="1000">
                <a:solidFill>
                  <a:srgbClr val="080808"/>
                </a:solidFill>
                <a:highlight>
                  <a:schemeClr val="lt1"/>
                </a:highlight>
                <a:latin typeface="Courier New"/>
                <a:ea typeface="Courier New"/>
                <a:cs typeface="Courier New"/>
                <a:sym typeface="Courier New"/>
              </a:rPr>
              <a:t>[</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self.BUSINESS_OWNER_ROLE,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self.BUSINESS_PARTNER_ROLE,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self.ACCOUNTANT_PARTNER_ROLE,</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GB" sz="1000">
                <a:solidFill>
                  <a:srgbClr val="080808"/>
                </a:solidFill>
                <a:highlight>
                  <a:schemeClr val="lt1"/>
                </a:highlight>
                <a:latin typeface="Courier New"/>
                <a:ea typeface="Courier New"/>
                <a:cs typeface="Courier New"/>
                <a:sym typeface="Courier New"/>
              </a:rPr>
              <a:t>       ]</a:t>
            </a:r>
            <a:endParaRPr sz="1000">
              <a:solidFill>
                <a:srgbClr val="080808"/>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441" name="Google Shape;441;p53"/>
          <p:cNvSpPr txBox="1"/>
          <p:nvPr/>
        </p:nvSpPr>
        <p:spPr>
          <a:xfrm>
            <a:off x="1316450" y="92575"/>
            <a:ext cx="42966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Typical Code for checking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442" name="Google Shape;442;p53"/>
          <p:cNvSpPr txBox="1"/>
          <p:nvPr/>
        </p:nvSpPr>
        <p:spPr>
          <a:xfrm>
            <a:off x="6384250" y="1398350"/>
            <a:ext cx="25041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Role Based Security</a:t>
            </a:r>
            <a:endParaRPr sz="2100">
              <a:solidFill>
                <a:schemeClr val="dk1"/>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Role based Access Control</a:t>
            </a:r>
            <a:endParaRPr sz="2100">
              <a:solidFill>
                <a:schemeClr val="dk1"/>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rPr lang="en-GB" sz="2100">
                <a:solidFill>
                  <a:schemeClr val="dk1"/>
                </a:solidFill>
                <a:latin typeface="Sofia Sans Extra Condensed SemiBold"/>
                <a:ea typeface="Sofia Sans Extra Condensed SemiBold"/>
                <a:cs typeface="Sofia Sans Extra Condensed SemiBold"/>
                <a:sym typeface="Sofia Sans Extra Condensed SemiBold"/>
              </a:rPr>
              <a:t>(RBAC)</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pic>
        <p:nvPicPr>
          <p:cNvPr id="447" name="Google Shape;447;p54"/>
          <p:cNvPicPr preferRelativeResize="0"/>
          <p:nvPr/>
        </p:nvPicPr>
        <p:blipFill>
          <a:blip r:embed="rId3">
            <a:alphaModFix/>
          </a:blip>
          <a:stretch>
            <a:fillRect/>
          </a:stretch>
        </p:blipFill>
        <p:spPr>
          <a:xfrm>
            <a:off x="0" y="0"/>
            <a:ext cx="1196575" cy="1196575"/>
          </a:xfrm>
          <a:prstGeom prst="rect">
            <a:avLst/>
          </a:prstGeom>
          <a:noFill/>
          <a:ln>
            <a:noFill/>
          </a:ln>
        </p:spPr>
      </p:pic>
      <p:sp>
        <p:nvSpPr>
          <p:cNvPr id="448" name="Google Shape;448;p54"/>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Pros &amp; Cons with RBAC (Role based)</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449" name="Google Shape;449;p54"/>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450" name="Google Shape;450;p54"/>
          <p:cNvSpPr txBox="1"/>
          <p:nvPr/>
        </p:nvSpPr>
        <p:spPr>
          <a:xfrm>
            <a:off x="410300" y="1151925"/>
            <a:ext cx="3834300" cy="3263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Simple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Easy to implement</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Great for small/medium apps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Well defined Permission Set that doesn’t change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pic>
        <p:nvPicPr>
          <p:cNvPr id="455" name="Google Shape;455;p55"/>
          <p:cNvPicPr preferRelativeResize="0"/>
          <p:nvPr/>
        </p:nvPicPr>
        <p:blipFill>
          <a:blip r:embed="rId3">
            <a:alphaModFix/>
          </a:blip>
          <a:stretch>
            <a:fillRect/>
          </a:stretch>
        </p:blipFill>
        <p:spPr>
          <a:xfrm>
            <a:off x="0" y="0"/>
            <a:ext cx="1196575" cy="1196575"/>
          </a:xfrm>
          <a:prstGeom prst="rect">
            <a:avLst/>
          </a:prstGeom>
          <a:noFill/>
          <a:ln>
            <a:noFill/>
          </a:ln>
        </p:spPr>
      </p:pic>
      <p:sp>
        <p:nvSpPr>
          <p:cNvPr id="456" name="Google Shape;456;p55"/>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Pros &amp; Cons with RBAC (Role based)</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457" name="Google Shape;457;p55"/>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458" name="Google Shape;458;p55"/>
          <p:cNvSpPr txBox="1"/>
          <p:nvPr/>
        </p:nvSpPr>
        <p:spPr>
          <a:xfrm>
            <a:off x="410300" y="1151925"/>
            <a:ext cx="3834300" cy="3263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Simple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Easy to implement</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Great for small/medium apps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Well defined Permission Set that doesn’t change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459" name="Google Shape;459;p55"/>
          <p:cNvSpPr txBox="1"/>
          <p:nvPr/>
        </p:nvSpPr>
        <p:spPr>
          <a:xfrm>
            <a:off x="4741800" y="1063200"/>
            <a:ext cx="3834300" cy="3263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Cons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Not suitable for Enterprise / SAAS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Difficult to change or introduce new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Simple, Low Granular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Tight Coupling</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pic>
        <p:nvPicPr>
          <p:cNvPr id="464" name="Google Shape;464;p56"/>
          <p:cNvPicPr preferRelativeResize="0"/>
          <p:nvPr/>
        </p:nvPicPr>
        <p:blipFill>
          <a:blip r:embed="rId3">
            <a:alphaModFix/>
          </a:blip>
          <a:stretch>
            <a:fillRect/>
          </a:stretch>
        </p:blipFill>
        <p:spPr>
          <a:xfrm>
            <a:off x="0" y="0"/>
            <a:ext cx="1196575" cy="1196575"/>
          </a:xfrm>
          <a:prstGeom prst="rect">
            <a:avLst/>
          </a:prstGeom>
          <a:noFill/>
          <a:ln>
            <a:noFill/>
          </a:ln>
        </p:spPr>
      </p:pic>
      <p:sp>
        <p:nvSpPr>
          <p:cNvPr id="465" name="Google Shape;465;p56"/>
          <p:cNvSpPr txBox="1"/>
          <p:nvPr/>
        </p:nvSpPr>
        <p:spPr>
          <a:xfrm>
            <a:off x="1946663" y="15596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descr="a calico cat with a black nose is laying down on the ground (provided by Tenor)" id="466" name="Google Shape;466;p56"/>
          <p:cNvPicPr preferRelativeResize="0"/>
          <p:nvPr/>
        </p:nvPicPr>
        <p:blipFill>
          <a:blip r:embed="rId4">
            <a:alphaModFix/>
          </a:blip>
          <a:stretch>
            <a:fillRect/>
          </a:stretch>
        </p:blipFill>
        <p:spPr>
          <a:xfrm>
            <a:off x="3440813" y="1420825"/>
            <a:ext cx="2574225" cy="2574225"/>
          </a:xfrm>
          <a:prstGeom prst="rect">
            <a:avLst/>
          </a:prstGeom>
          <a:noFill/>
          <a:ln>
            <a:noFill/>
          </a:ln>
        </p:spPr>
      </p:pic>
      <p:sp>
        <p:nvSpPr>
          <p:cNvPr id="467" name="Google Shape;467;p56"/>
          <p:cNvSpPr txBox="1"/>
          <p:nvPr/>
        </p:nvSpPr>
        <p:spPr>
          <a:xfrm>
            <a:off x="2788725" y="216663"/>
            <a:ext cx="38784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Are there Alternatives out there?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pic>
        <p:nvPicPr>
          <p:cNvPr id="472" name="Google Shape;472;p57"/>
          <p:cNvPicPr preferRelativeResize="0"/>
          <p:nvPr/>
        </p:nvPicPr>
        <p:blipFill>
          <a:blip r:embed="rId3">
            <a:alphaModFix/>
          </a:blip>
          <a:stretch>
            <a:fillRect/>
          </a:stretch>
        </p:blipFill>
        <p:spPr>
          <a:xfrm>
            <a:off x="0" y="0"/>
            <a:ext cx="1196575" cy="1196575"/>
          </a:xfrm>
          <a:prstGeom prst="rect">
            <a:avLst/>
          </a:prstGeom>
          <a:noFill/>
          <a:ln>
            <a:noFill/>
          </a:ln>
        </p:spPr>
      </p:pic>
      <p:sp>
        <p:nvSpPr>
          <p:cNvPr id="473" name="Google Shape;473;p57"/>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Attribute Based Access Control (ABAC)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474" name="Google Shape;474;p57"/>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475" name="Google Shape;475;p57"/>
          <p:cNvSpPr txBox="1"/>
          <p:nvPr/>
        </p:nvSpPr>
        <p:spPr>
          <a:xfrm>
            <a:off x="394050" y="1339775"/>
            <a:ext cx="8355900" cy="3648000"/>
          </a:xfrm>
          <a:prstGeom prst="rect">
            <a:avLst/>
          </a:prstGeom>
          <a:noFill/>
          <a:ln>
            <a:noFill/>
          </a:ln>
        </p:spPr>
        <p:txBody>
          <a:bodyPr anchorCtr="0" anchor="t" bIns="91425" lIns="91425" spcFirstLastPara="1" rIns="91425" wrap="square" tIns="91425">
            <a:spAutoFit/>
          </a:bodyPr>
          <a:lstStyle/>
          <a:p>
            <a:pPr indent="0" lvl="0" marL="9144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In a Nutshell :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Method of doing Access Control over attributes across 4 areas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9144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3200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Subject (User)</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3200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Resource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3200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Action</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32004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Environment</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pic>
        <p:nvPicPr>
          <p:cNvPr id="480" name="Google Shape;480;p58"/>
          <p:cNvPicPr preferRelativeResize="0"/>
          <p:nvPr/>
        </p:nvPicPr>
        <p:blipFill>
          <a:blip r:embed="rId3">
            <a:alphaModFix/>
          </a:blip>
          <a:stretch>
            <a:fillRect/>
          </a:stretch>
        </p:blipFill>
        <p:spPr>
          <a:xfrm>
            <a:off x="0" y="0"/>
            <a:ext cx="1196575" cy="1196575"/>
          </a:xfrm>
          <a:prstGeom prst="rect">
            <a:avLst/>
          </a:prstGeom>
          <a:noFill/>
          <a:ln>
            <a:noFill/>
          </a:ln>
        </p:spPr>
      </p:pic>
      <p:pic>
        <p:nvPicPr>
          <p:cNvPr id="481" name="Google Shape;481;p58"/>
          <p:cNvPicPr preferRelativeResize="0"/>
          <p:nvPr/>
        </p:nvPicPr>
        <p:blipFill>
          <a:blip r:embed="rId4">
            <a:alphaModFix/>
          </a:blip>
          <a:stretch>
            <a:fillRect/>
          </a:stretch>
        </p:blipFill>
        <p:spPr>
          <a:xfrm>
            <a:off x="1651449" y="152400"/>
            <a:ext cx="6345574" cy="4838701"/>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pic>
        <p:nvPicPr>
          <p:cNvPr id="486" name="Google Shape;486;p59"/>
          <p:cNvPicPr preferRelativeResize="0"/>
          <p:nvPr/>
        </p:nvPicPr>
        <p:blipFill>
          <a:blip r:embed="rId3">
            <a:alphaModFix/>
          </a:blip>
          <a:stretch>
            <a:fillRect/>
          </a:stretch>
        </p:blipFill>
        <p:spPr>
          <a:xfrm>
            <a:off x="0" y="0"/>
            <a:ext cx="1196575" cy="1196575"/>
          </a:xfrm>
          <a:prstGeom prst="rect">
            <a:avLst/>
          </a:prstGeom>
          <a:noFill/>
          <a:ln>
            <a:noFill/>
          </a:ln>
        </p:spPr>
      </p:pic>
      <p:sp>
        <p:nvSpPr>
          <p:cNvPr id="487" name="Google Shape;487;p59"/>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Attribute Based Access Control (ABAC)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488" name="Google Shape;488;p59"/>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489" name="Google Shape;489;p59"/>
          <p:cNvSpPr txBox="1"/>
          <p:nvPr/>
        </p:nvSpPr>
        <p:spPr>
          <a:xfrm>
            <a:off x="410300" y="1151925"/>
            <a:ext cx="3834300" cy="2878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Granular / Flexible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Easy to implement</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Scalable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Better Security + Compliance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pic>
        <p:nvPicPr>
          <p:cNvPr id="494" name="Google Shape;494;p60"/>
          <p:cNvPicPr preferRelativeResize="0"/>
          <p:nvPr/>
        </p:nvPicPr>
        <p:blipFill>
          <a:blip r:embed="rId3">
            <a:alphaModFix/>
          </a:blip>
          <a:stretch>
            <a:fillRect/>
          </a:stretch>
        </p:blipFill>
        <p:spPr>
          <a:xfrm>
            <a:off x="0" y="0"/>
            <a:ext cx="1196575" cy="1196575"/>
          </a:xfrm>
          <a:prstGeom prst="rect">
            <a:avLst/>
          </a:prstGeom>
          <a:noFill/>
          <a:ln>
            <a:noFill/>
          </a:ln>
        </p:spPr>
      </p:pic>
      <p:sp>
        <p:nvSpPr>
          <p:cNvPr id="495" name="Google Shape;495;p60"/>
          <p:cNvSpPr txBox="1"/>
          <p:nvPr/>
        </p:nvSpPr>
        <p:spPr>
          <a:xfrm>
            <a:off x="1912825" y="2052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Attribute Based Access Control (ABAC)</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496" name="Google Shape;496;p60"/>
          <p:cNvSpPr txBox="1"/>
          <p:nvPr/>
        </p:nvSpPr>
        <p:spPr>
          <a:xfrm>
            <a:off x="3673075" y="443500"/>
            <a:ext cx="5143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latin typeface="Sofia Sans Extra Condensed SemiBold"/>
              <a:ea typeface="Sofia Sans Extra Condensed SemiBold"/>
              <a:cs typeface="Sofia Sans Extra Condensed SemiBold"/>
              <a:sym typeface="Sofia Sans Extra Condensed SemiBold"/>
            </a:endParaRPr>
          </a:p>
        </p:txBody>
      </p:sp>
      <p:sp>
        <p:nvSpPr>
          <p:cNvPr id="497" name="Google Shape;497;p60"/>
          <p:cNvSpPr txBox="1"/>
          <p:nvPr/>
        </p:nvSpPr>
        <p:spPr>
          <a:xfrm>
            <a:off x="410300" y="1151925"/>
            <a:ext cx="3834300" cy="2878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Pros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Granular / Flexible Permissions</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Easy to implement</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Scalable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Better Security + Compliance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498" name="Google Shape;498;p60"/>
          <p:cNvSpPr txBox="1"/>
          <p:nvPr/>
        </p:nvSpPr>
        <p:spPr>
          <a:xfrm>
            <a:off x="4473600" y="1132650"/>
            <a:ext cx="3834300" cy="2878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Cons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Complex!</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Performance - Latency</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387350" lvl="0" marL="457200" rtl="0" algn="l">
              <a:spcBef>
                <a:spcPts val="0"/>
              </a:spcBef>
              <a:spcAft>
                <a:spcPts val="0"/>
              </a:spcAft>
              <a:buClr>
                <a:srgbClr val="2D2D2D"/>
              </a:buClr>
              <a:buSzPts val="2500"/>
              <a:buFont typeface="Sofia Sans Extra Condensed SemiBold"/>
              <a:buChar char="●"/>
            </a:pPr>
            <a:r>
              <a:rPr lang="en-GB" sz="2500">
                <a:solidFill>
                  <a:srgbClr val="2D2D2D"/>
                </a:solidFill>
                <a:latin typeface="Sofia Sans Extra Condensed SemiBold"/>
                <a:ea typeface="Sofia Sans Extra Condensed SemiBold"/>
                <a:cs typeface="Sofia Sans Extra Condensed SemiBold"/>
                <a:sym typeface="Sofia Sans Extra Condensed SemiBold"/>
              </a:rPr>
              <a:t>XACML - Extensible Access Control Markup Language</a:t>
            </a:r>
            <a:endParaRPr sz="2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457200" rtl="0" algn="l">
              <a:spcBef>
                <a:spcPts val="0"/>
              </a:spcBef>
              <a:spcAft>
                <a:spcPts val="0"/>
              </a:spcAft>
              <a:buNone/>
            </a:pPr>
            <a:r>
              <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pic>
        <p:nvPicPr>
          <p:cNvPr id="503" name="Google Shape;503;p61"/>
          <p:cNvPicPr preferRelativeResize="0"/>
          <p:nvPr/>
        </p:nvPicPr>
        <p:blipFill>
          <a:blip r:embed="rId3">
            <a:alphaModFix/>
          </a:blip>
          <a:stretch>
            <a:fillRect/>
          </a:stretch>
        </p:blipFill>
        <p:spPr>
          <a:xfrm>
            <a:off x="0" y="0"/>
            <a:ext cx="1196575" cy="1196575"/>
          </a:xfrm>
          <a:prstGeom prst="rect">
            <a:avLst/>
          </a:prstGeom>
          <a:noFill/>
          <a:ln>
            <a:noFill/>
          </a:ln>
        </p:spPr>
      </p:pic>
      <p:pic>
        <p:nvPicPr>
          <p:cNvPr id="504" name="Google Shape;504;p61"/>
          <p:cNvPicPr preferRelativeResize="0"/>
          <p:nvPr/>
        </p:nvPicPr>
        <p:blipFill>
          <a:blip r:embed="rId4">
            <a:alphaModFix/>
          </a:blip>
          <a:stretch>
            <a:fillRect/>
          </a:stretch>
        </p:blipFill>
        <p:spPr>
          <a:xfrm>
            <a:off x="1330075" y="760325"/>
            <a:ext cx="7048825" cy="352442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pic>
        <p:nvPicPr>
          <p:cNvPr id="509" name="Google Shape;509;p62"/>
          <p:cNvPicPr preferRelativeResize="0"/>
          <p:nvPr/>
        </p:nvPicPr>
        <p:blipFill>
          <a:blip r:embed="rId3">
            <a:alphaModFix/>
          </a:blip>
          <a:stretch>
            <a:fillRect/>
          </a:stretch>
        </p:blipFill>
        <p:spPr>
          <a:xfrm>
            <a:off x="0" y="0"/>
            <a:ext cx="1196575" cy="1196575"/>
          </a:xfrm>
          <a:prstGeom prst="rect">
            <a:avLst/>
          </a:prstGeom>
          <a:noFill/>
          <a:ln>
            <a:noFill/>
          </a:ln>
        </p:spPr>
      </p:pic>
      <p:sp>
        <p:nvSpPr>
          <p:cNvPr id="510" name="Google Shape;510;p62"/>
          <p:cNvSpPr txBox="1"/>
          <p:nvPr/>
        </p:nvSpPr>
        <p:spPr>
          <a:xfrm>
            <a:off x="1946663" y="1559600"/>
            <a:ext cx="5134500" cy="646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descr="a calico cat with a black nose is laying down on the ground (provided by Tenor)" id="511" name="Google Shape;511;p62"/>
          <p:cNvPicPr preferRelativeResize="0"/>
          <p:nvPr/>
        </p:nvPicPr>
        <p:blipFill>
          <a:blip r:embed="rId4">
            <a:alphaModFix/>
          </a:blip>
          <a:stretch>
            <a:fillRect/>
          </a:stretch>
        </p:blipFill>
        <p:spPr>
          <a:xfrm>
            <a:off x="3440813" y="1420825"/>
            <a:ext cx="2574225" cy="2574225"/>
          </a:xfrm>
          <a:prstGeom prst="rect">
            <a:avLst/>
          </a:prstGeom>
          <a:noFill/>
          <a:ln>
            <a:noFill/>
          </a:ln>
        </p:spPr>
      </p:pic>
      <p:sp>
        <p:nvSpPr>
          <p:cNvPr id="512" name="Google Shape;512;p62"/>
          <p:cNvSpPr txBox="1"/>
          <p:nvPr/>
        </p:nvSpPr>
        <p:spPr>
          <a:xfrm>
            <a:off x="2788725" y="216663"/>
            <a:ext cx="38784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0" name="Shape 150"/>
        <p:cNvGrpSpPr/>
        <p:nvPr/>
      </p:nvGrpSpPr>
      <p:grpSpPr>
        <a:xfrm>
          <a:off x="0" y="0"/>
          <a:ext cx="0" cy="0"/>
          <a:chOff x="0" y="0"/>
          <a:chExt cx="0" cy="0"/>
        </a:xfrm>
      </p:grpSpPr>
      <p:pic>
        <p:nvPicPr>
          <p:cNvPr descr="A close up of a paper&#10;&#10;Description automatically generated" id="151" name="Google Shape;151;p27"/>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52" name="Google Shape;152;p27"/>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53" name="Google Shape;153;p27"/>
          <p:cNvSpPr/>
          <p:nvPr/>
        </p:nvSpPr>
        <p:spPr>
          <a:xfrm>
            <a:off x="-9469" y="-4473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54" name="Google Shape;154;p27"/>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55" name="Google Shape;155;p27"/>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56" name="Google Shape;156;p27"/>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57" name="Google Shape;157;p27"/>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58" name="Google Shape;158;p27"/>
          <p:cNvSpPr txBox="1"/>
          <p:nvPr/>
        </p:nvSpPr>
        <p:spPr>
          <a:xfrm>
            <a:off x="4652500" y="1027200"/>
            <a:ext cx="33528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Shameless Self-Plug</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pic>
        <p:nvPicPr>
          <p:cNvPr id="159" name="Google Shape;159;p27"/>
          <p:cNvPicPr preferRelativeResize="0"/>
          <p:nvPr/>
        </p:nvPicPr>
        <p:blipFill>
          <a:blip r:embed="rId5">
            <a:alphaModFix/>
          </a:blip>
          <a:stretch>
            <a:fillRect/>
          </a:stretch>
        </p:blipFill>
        <p:spPr>
          <a:xfrm>
            <a:off x="1436025" y="1027200"/>
            <a:ext cx="2142075" cy="2858400"/>
          </a:xfrm>
          <a:prstGeom prst="rect">
            <a:avLst/>
          </a:prstGeom>
          <a:noFill/>
          <a:ln>
            <a:noFill/>
          </a:ln>
        </p:spPr>
      </p:pic>
      <p:sp>
        <p:nvSpPr>
          <p:cNvPr id="160" name="Google Shape;160;p27"/>
          <p:cNvSpPr txBox="1"/>
          <p:nvPr/>
        </p:nvSpPr>
        <p:spPr>
          <a:xfrm>
            <a:off x="3971675" y="2066325"/>
            <a:ext cx="4866300" cy="17238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Francis Chung</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Co-Organiser of Alt.Net and DDD-AU Meetups</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30 years in the industry</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My first computer was an Apple II</a:t>
            </a:r>
            <a:endParaRPr sz="2000">
              <a:solidFill>
                <a:srgbClr val="2D2D2D"/>
              </a:solidFill>
              <a:latin typeface="Sofia Sans Extra Condensed SemiBold"/>
              <a:ea typeface="Sofia Sans Extra Condensed SemiBold"/>
              <a:cs typeface="Sofia Sans Extra Condensed SemiBold"/>
              <a:sym typeface="Sofia Sans Extra Condensed SemiBold"/>
            </a:endParaRPr>
          </a:p>
          <a:p>
            <a:pPr indent="-355600" lvl="0" marL="457200" rtl="0" algn="l">
              <a:spcBef>
                <a:spcPts val="0"/>
              </a:spcBef>
              <a:spcAft>
                <a:spcPts val="0"/>
              </a:spcAft>
              <a:buClr>
                <a:srgbClr val="2D2D2D"/>
              </a:buClr>
              <a:buSzPts val="2000"/>
              <a:buFont typeface="Sofia Sans Extra Condensed SemiBold"/>
              <a:buChar char="●"/>
            </a:pPr>
            <a:r>
              <a:rPr lang="en-GB" sz="2000">
                <a:solidFill>
                  <a:srgbClr val="2D2D2D"/>
                </a:solidFill>
                <a:latin typeface="Sofia Sans Extra Condensed SemiBold"/>
                <a:ea typeface="Sofia Sans Extra Condensed SemiBold"/>
                <a:cs typeface="Sofia Sans Extra Condensed SemiBold"/>
                <a:sym typeface="Sofia Sans Extra Condensed SemiBold"/>
              </a:rPr>
              <a:t>Currently</a:t>
            </a:r>
            <a:endParaRPr sz="20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pic>
        <p:nvPicPr>
          <p:cNvPr id="517" name="Google Shape;517;p63"/>
          <p:cNvPicPr preferRelativeResize="0"/>
          <p:nvPr/>
        </p:nvPicPr>
        <p:blipFill>
          <a:blip r:embed="rId3">
            <a:alphaModFix/>
          </a:blip>
          <a:stretch>
            <a:fillRect/>
          </a:stretch>
        </p:blipFill>
        <p:spPr>
          <a:xfrm>
            <a:off x="0" y="0"/>
            <a:ext cx="1196575" cy="119657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pic>
        <p:nvPicPr>
          <p:cNvPr id="522" name="Google Shape;522;p64"/>
          <p:cNvPicPr preferRelativeResize="0"/>
          <p:nvPr/>
        </p:nvPicPr>
        <p:blipFill>
          <a:blip r:embed="rId3">
            <a:alphaModFix/>
          </a:blip>
          <a:stretch>
            <a:fillRect/>
          </a:stretch>
        </p:blipFill>
        <p:spPr>
          <a:xfrm>
            <a:off x="0" y="0"/>
            <a:ext cx="1196575" cy="119657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pic>
        <p:nvPicPr>
          <p:cNvPr id="527" name="Google Shape;527;p65"/>
          <p:cNvPicPr preferRelativeResize="0"/>
          <p:nvPr/>
        </p:nvPicPr>
        <p:blipFill>
          <a:blip r:embed="rId3">
            <a:alphaModFix/>
          </a:blip>
          <a:stretch>
            <a:fillRect/>
          </a:stretch>
        </p:blipFill>
        <p:spPr>
          <a:xfrm>
            <a:off x="0" y="0"/>
            <a:ext cx="1196575" cy="1196575"/>
          </a:xfrm>
          <a:prstGeom prst="rect">
            <a:avLst/>
          </a:prstGeom>
          <a:noFill/>
          <a:ln>
            <a:noFill/>
          </a:ln>
        </p:spPr>
      </p:pic>
      <p:sp>
        <p:nvSpPr>
          <p:cNvPr id="528" name="Google Shape;528;p65"/>
          <p:cNvSpPr txBox="1"/>
          <p:nvPr/>
        </p:nvSpPr>
        <p:spPr>
          <a:xfrm>
            <a:off x="1337800" y="927375"/>
            <a:ext cx="74733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i="1" sz="1000">
              <a:solidFill>
                <a:srgbClr val="8C8C8C"/>
              </a:solidFill>
              <a:highlight>
                <a:srgbClr val="FCF4D4"/>
              </a:highlight>
              <a:latin typeface="Courier New"/>
              <a:ea typeface="Courier New"/>
              <a:cs typeface="Courier New"/>
              <a:sym typeface="Courier New"/>
            </a:endParaRPr>
          </a:p>
        </p:txBody>
      </p:sp>
      <p:sp>
        <p:nvSpPr>
          <p:cNvPr id="529" name="Google Shape;529;p65"/>
          <p:cNvSpPr txBox="1"/>
          <p:nvPr/>
        </p:nvSpPr>
        <p:spPr>
          <a:xfrm>
            <a:off x="3684325" y="199900"/>
            <a:ext cx="1859100" cy="569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2500">
                <a:solidFill>
                  <a:srgbClr val="2D2D2D"/>
                </a:solidFill>
                <a:latin typeface="Sofia Sans Extra Condensed SemiBold"/>
                <a:ea typeface="Sofia Sans Extra Condensed SemiBold"/>
                <a:cs typeface="Sofia Sans Extra Condensed SemiBold"/>
                <a:sym typeface="Sofia Sans Extra Condensed SemiBold"/>
              </a:rPr>
              <a:t>References</a:t>
            </a:r>
            <a:endParaRPr sz="2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530" name="Google Shape;530;p65"/>
          <p:cNvSpPr txBox="1"/>
          <p:nvPr/>
        </p:nvSpPr>
        <p:spPr>
          <a:xfrm>
            <a:off x="635125" y="1136050"/>
            <a:ext cx="8283300" cy="5541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chemeClr val="dk1"/>
              </a:buClr>
              <a:buSzPts val="1200"/>
              <a:buChar char="●"/>
            </a:pPr>
            <a:r>
              <a:rPr lang="en-GB" sz="1200" u="sng">
                <a:solidFill>
                  <a:schemeClr val="hlink"/>
                </a:solidFill>
                <a:hlinkClick r:id="rId4"/>
              </a:rPr>
              <a:t>https://www.permit.io/blog/what-is-abac</a:t>
            </a:r>
            <a:endParaRPr sz="1200">
              <a:solidFill>
                <a:schemeClr val="dk1"/>
              </a:solidFill>
            </a:endParaRPr>
          </a:p>
          <a:p>
            <a:pPr indent="-304800" lvl="0" marL="457200" rtl="0" algn="l">
              <a:spcBef>
                <a:spcPts val="0"/>
              </a:spcBef>
              <a:spcAft>
                <a:spcPts val="0"/>
              </a:spcAft>
              <a:buClr>
                <a:schemeClr val="dk1"/>
              </a:buClr>
              <a:buSzPts val="1200"/>
              <a:buChar char="●"/>
            </a:pPr>
            <a:r>
              <a:t/>
            </a:r>
            <a:endParaRPr sz="1200">
              <a:solidFill>
                <a:schemeClr val="dk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pic>
        <p:nvPicPr>
          <p:cNvPr id="535" name="Google Shape;535;p66"/>
          <p:cNvPicPr preferRelativeResize="0"/>
          <p:nvPr/>
        </p:nvPicPr>
        <p:blipFill>
          <a:blip r:embed="rId3">
            <a:alphaModFix/>
          </a:blip>
          <a:stretch>
            <a:fillRect/>
          </a:stretch>
        </p:blipFill>
        <p:spPr>
          <a:xfrm>
            <a:off x="0" y="0"/>
            <a:ext cx="1196575" cy="119657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pic>
        <p:nvPicPr>
          <p:cNvPr id="540" name="Google Shape;540;p67"/>
          <p:cNvPicPr preferRelativeResize="0"/>
          <p:nvPr/>
        </p:nvPicPr>
        <p:blipFill>
          <a:blip r:embed="rId3">
            <a:alphaModFix/>
          </a:blip>
          <a:stretch>
            <a:fillRect/>
          </a:stretch>
        </p:blipFill>
        <p:spPr>
          <a:xfrm>
            <a:off x="0" y="0"/>
            <a:ext cx="1196575" cy="119657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pic>
        <p:nvPicPr>
          <p:cNvPr id="545" name="Google Shape;545;p68"/>
          <p:cNvPicPr preferRelativeResize="0"/>
          <p:nvPr/>
        </p:nvPicPr>
        <p:blipFill>
          <a:blip r:embed="rId3">
            <a:alphaModFix/>
          </a:blip>
          <a:stretch>
            <a:fillRect/>
          </a:stretch>
        </p:blipFill>
        <p:spPr>
          <a:xfrm>
            <a:off x="0" y="0"/>
            <a:ext cx="1196575" cy="119657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pic>
        <p:nvPicPr>
          <p:cNvPr id="550" name="Google Shape;550;p69"/>
          <p:cNvPicPr preferRelativeResize="0"/>
          <p:nvPr/>
        </p:nvPicPr>
        <p:blipFill>
          <a:blip r:embed="rId3">
            <a:alphaModFix/>
          </a:blip>
          <a:stretch>
            <a:fillRect/>
          </a:stretch>
        </p:blipFill>
        <p:spPr>
          <a:xfrm>
            <a:off x="0" y="0"/>
            <a:ext cx="1196575" cy="119657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pic>
        <p:nvPicPr>
          <p:cNvPr id="555" name="Google Shape;555;p70"/>
          <p:cNvPicPr preferRelativeResize="0"/>
          <p:nvPr/>
        </p:nvPicPr>
        <p:blipFill>
          <a:blip r:embed="rId3">
            <a:alphaModFix/>
          </a:blip>
          <a:stretch>
            <a:fillRect/>
          </a:stretch>
        </p:blipFill>
        <p:spPr>
          <a:xfrm>
            <a:off x="0" y="0"/>
            <a:ext cx="1196575" cy="119657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pic>
        <p:nvPicPr>
          <p:cNvPr id="560" name="Google Shape;560;p71"/>
          <p:cNvPicPr preferRelativeResize="0"/>
          <p:nvPr/>
        </p:nvPicPr>
        <p:blipFill>
          <a:blip r:embed="rId3">
            <a:alphaModFix/>
          </a:blip>
          <a:stretch>
            <a:fillRect/>
          </a:stretch>
        </p:blipFill>
        <p:spPr>
          <a:xfrm>
            <a:off x="0" y="0"/>
            <a:ext cx="1196575" cy="1196575"/>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pic>
        <p:nvPicPr>
          <p:cNvPr id="565" name="Google Shape;565;p72"/>
          <p:cNvPicPr preferRelativeResize="0"/>
          <p:nvPr/>
        </p:nvPicPr>
        <p:blipFill>
          <a:blip r:embed="rId3">
            <a:alphaModFix/>
          </a:blip>
          <a:stretch>
            <a:fillRect/>
          </a:stretch>
        </p:blipFill>
        <p:spPr>
          <a:xfrm>
            <a:off x="0" y="0"/>
            <a:ext cx="1196575" cy="11965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4" name="Shape 164"/>
        <p:cNvGrpSpPr/>
        <p:nvPr/>
      </p:nvGrpSpPr>
      <p:grpSpPr>
        <a:xfrm>
          <a:off x="0" y="0"/>
          <a:ext cx="0" cy="0"/>
          <a:chOff x="0" y="0"/>
          <a:chExt cx="0" cy="0"/>
        </a:xfrm>
      </p:grpSpPr>
      <p:pic>
        <p:nvPicPr>
          <p:cNvPr descr="A close up of a paper&#10;&#10;Description automatically generated" id="165" name="Google Shape;165;p28"/>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66" name="Google Shape;166;p28"/>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67" name="Google Shape;167;p28"/>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68" name="Google Shape;168;p28"/>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69" name="Google Shape;169;p28"/>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70" name="Google Shape;170;p28"/>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71" name="Google Shape;171;p28"/>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72" name="Google Shape;172;p28"/>
          <p:cNvSpPr txBox="1"/>
          <p:nvPr/>
        </p:nvSpPr>
        <p:spPr>
          <a:xfrm>
            <a:off x="3061275" y="1681700"/>
            <a:ext cx="30000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Once upon a time ….</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pic>
        <p:nvPicPr>
          <p:cNvPr id="570" name="Google Shape;570;p73"/>
          <p:cNvPicPr preferRelativeResize="0"/>
          <p:nvPr/>
        </p:nvPicPr>
        <p:blipFill>
          <a:blip r:embed="rId3">
            <a:alphaModFix/>
          </a:blip>
          <a:stretch>
            <a:fillRect/>
          </a:stretch>
        </p:blipFill>
        <p:spPr>
          <a:xfrm>
            <a:off x="0" y="0"/>
            <a:ext cx="1196575" cy="1196575"/>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4" name="Shape 574"/>
        <p:cNvGrpSpPr/>
        <p:nvPr/>
      </p:nvGrpSpPr>
      <p:grpSpPr>
        <a:xfrm>
          <a:off x="0" y="0"/>
          <a:ext cx="0" cy="0"/>
          <a:chOff x="0" y="0"/>
          <a:chExt cx="0" cy="0"/>
        </a:xfrm>
      </p:grpSpPr>
      <p:sp>
        <p:nvSpPr>
          <p:cNvPr id="575" name="Google Shape;575;p74"/>
          <p:cNvSpPr/>
          <p:nvPr>
            <p:ph idx="2" type="pic"/>
          </p:nvPr>
        </p:nvSpPr>
        <p:spPr>
          <a:xfrm>
            <a:off x="632801" y="1273628"/>
            <a:ext cx="2890200" cy="3870000"/>
          </a:xfrm>
          <a:prstGeom prst="rect">
            <a:avLst/>
          </a:prstGeom>
        </p:spPr>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79" name="Shape 579"/>
        <p:cNvGrpSpPr/>
        <p:nvPr/>
      </p:nvGrpSpPr>
      <p:grpSpPr>
        <a:xfrm>
          <a:off x="0" y="0"/>
          <a:ext cx="0" cy="0"/>
          <a:chOff x="0" y="0"/>
          <a:chExt cx="0" cy="0"/>
        </a:xfrm>
      </p:grpSpPr>
      <p:pic>
        <p:nvPicPr>
          <p:cNvPr descr="A close up of a paper&#10;&#10;Description automatically generated" id="580" name="Google Shape;580;p7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581" name="Google Shape;581;p75"/>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582" name="Google Shape;582;p75"/>
          <p:cNvSpPr/>
          <p:nvPr/>
        </p:nvSpPr>
        <p:spPr>
          <a:xfrm>
            <a:off x="-81369" y="-52787"/>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583" name="Google Shape;583;p75"/>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584" name="Google Shape;584;p75"/>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585" name="Google Shape;585;p75"/>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586" name="Google Shape;586;p75"/>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587" name="Google Shape;587;p75"/>
          <p:cNvSpPr txBox="1"/>
          <p:nvPr/>
        </p:nvSpPr>
        <p:spPr>
          <a:xfrm>
            <a:off x="3458875" y="1027575"/>
            <a:ext cx="17385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
        <p:nvSpPr>
          <p:cNvPr id="588" name="Google Shape;588;p75"/>
          <p:cNvSpPr txBox="1"/>
          <p:nvPr/>
        </p:nvSpPr>
        <p:spPr>
          <a:xfrm>
            <a:off x="536525" y="2007300"/>
            <a:ext cx="8092500" cy="738900"/>
          </a:xfrm>
          <a:prstGeom prst="rect">
            <a:avLst/>
          </a:prstGeom>
          <a:noFill/>
          <a:ln>
            <a:noFill/>
          </a:ln>
        </p:spPr>
        <p:txBody>
          <a:bodyPr anchorCtr="0" anchor="t" bIns="91425" lIns="91425" spcFirstLastPara="1" rIns="91425" wrap="square" tIns="91425">
            <a:spAutoFit/>
          </a:bodyPr>
          <a:lstStyle/>
          <a:p>
            <a:pPr indent="-457200" lvl="0" marL="457200" rtl="0" algn="l">
              <a:spcBef>
                <a:spcPts val="0"/>
              </a:spcBef>
              <a:spcAft>
                <a:spcPts val="0"/>
              </a:spcAft>
              <a:buClr>
                <a:srgbClr val="2D2D2D"/>
              </a:buClr>
              <a:buSzPts val="3600"/>
              <a:buFont typeface="Sofia Sans Extra Condensed SemiBold"/>
              <a:buChar char="●"/>
            </a:pPr>
            <a:r>
              <a:rPr lang="en-GB" sz="3600">
                <a:solidFill>
                  <a:srgbClr val="2D2D2D"/>
                </a:solidFill>
                <a:latin typeface="Sofia Sans Extra Condensed SemiBold"/>
                <a:ea typeface="Sofia Sans Extra Condensed SemiBold"/>
                <a:cs typeface="Sofia Sans Extra Condensed SemiBold"/>
                <a:sym typeface="Sofia Sans Extra Condensed SemiBold"/>
              </a:rPr>
              <a:t>933 different code changes spanning across 6 systems</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sp>
        <p:nvSpPr>
          <p:cNvPr id="597" name="Google Shape;597;p77"/>
          <p:cNvSpPr/>
          <p:nvPr>
            <p:ph idx="2" type="pic"/>
          </p:nvPr>
        </p:nvSpPr>
        <p:spPr>
          <a:xfrm>
            <a:off x="632801" y="1273628"/>
            <a:ext cx="2890200" cy="3870000"/>
          </a:xfrm>
          <a:prstGeom prst="rect">
            <a:avLst/>
          </a:prstGeom>
        </p:spPr>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01" name="Shape 601"/>
        <p:cNvGrpSpPr/>
        <p:nvPr/>
      </p:nvGrpSpPr>
      <p:grpSpPr>
        <a:xfrm>
          <a:off x="0" y="0"/>
          <a:ext cx="0" cy="0"/>
          <a:chOff x="0" y="0"/>
          <a:chExt cx="0" cy="0"/>
        </a:xfrm>
      </p:grpSpPr>
      <p:pic>
        <p:nvPicPr>
          <p:cNvPr descr="A close up of a paper&#10;&#10;Description automatically generated" id="602" name="Google Shape;602;p78"/>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603" name="Google Shape;603;p78"/>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604" name="Google Shape;604;p78"/>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605" name="Google Shape;605;p78"/>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06" name="Google Shape;606;p78"/>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07" name="Google Shape;607;p78"/>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608" name="Google Shape;608;p78"/>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609" name="Google Shape;609;p78"/>
          <p:cNvSpPr txBox="1"/>
          <p:nvPr/>
        </p:nvSpPr>
        <p:spPr>
          <a:xfrm>
            <a:off x="3458875" y="1027575"/>
            <a:ext cx="19086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13" name="Shape 613"/>
        <p:cNvGrpSpPr/>
        <p:nvPr/>
      </p:nvGrpSpPr>
      <p:grpSpPr>
        <a:xfrm>
          <a:off x="0" y="0"/>
          <a:ext cx="0" cy="0"/>
          <a:chOff x="0" y="0"/>
          <a:chExt cx="0" cy="0"/>
        </a:xfrm>
      </p:grpSpPr>
      <p:pic>
        <p:nvPicPr>
          <p:cNvPr descr="A close up of a paper&#10;&#10;Description automatically generated" id="614" name="Google Shape;614;p79"/>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615" name="Google Shape;615;p79"/>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616" name="Google Shape;616;p79"/>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617" name="Google Shape;617;p79"/>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18" name="Google Shape;618;p79"/>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19" name="Google Shape;619;p79"/>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620" name="Google Shape;620;p79"/>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621" name="Google Shape;621;p79"/>
          <p:cNvSpPr txBox="1"/>
          <p:nvPr/>
        </p:nvSpPr>
        <p:spPr>
          <a:xfrm>
            <a:off x="3458875" y="1027575"/>
            <a:ext cx="1908600" cy="7389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Analysis</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25" name="Shape 625"/>
        <p:cNvGrpSpPr/>
        <p:nvPr/>
      </p:nvGrpSpPr>
      <p:grpSpPr>
        <a:xfrm>
          <a:off x="0" y="0"/>
          <a:ext cx="0" cy="0"/>
          <a:chOff x="0" y="0"/>
          <a:chExt cx="0" cy="0"/>
        </a:xfrm>
      </p:grpSpPr>
      <p:pic>
        <p:nvPicPr>
          <p:cNvPr descr="A close up of a paper&#10;&#10;Description automatically generated" id="626" name="Google Shape;626;p8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627" name="Google Shape;627;p80"/>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628" name="Google Shape;628;p80"/>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629" name="Google Shape;629;p80"/>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30" name="Google Shape;630;p80"/>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31" name="Google Shape;631;p80"/>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632" name="Google Shape;632;p80"/>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633" name="Google Shape;633;p80"/>
          <p:cNvSpPr txBox="1"/>
          <p:nvPr/>
        </p:nvSpPr>
        <p:spPr>
          <a:xfrm>
            <a:off x="3709775" y="1039475"/>
            <a:ext cx="13191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Analysis</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37" name="Shape 637"/>
        <p:cNvGrpSpPr/>
        <p:nvPr/>
      </p:nvGrpSpPr>
      <p:grpSpPr>
        <a:xfrm>
          <a:off x="0" y="0"/>
          <a:ext cx="0" cy="0"/>
          <a:chOff x="0" y="0"/>
          <a:chExt cx="0" cy="0"/>
        </a:xfrm>
      </p:grpSpPr>
      <p:pic>
        <p:nvPicPr>
          <p:cNvPr descr="A close up of a paper&#10;&#10;Description automatically generated" id="638" name="Google Shape;638;p81"/>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639" name="Google Shape;639;p81"/>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640" name="Google Shape;640;p81"/>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641" name="Google Shape;641;p81"/>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42" name="Google Shape;642;p81"/>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43" name="Google Shape;643;p81"/>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644" name="Google Shape;644;p81"/>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48" name="Shape 648"/>
        <p:cNvGrpSpPr/>
        <p:nvPr/>
      </p:nvGrpSpPr>
      <p:grpSpPr>
        <a:xfrm>
          <a:off x="0" y="0"/>
          <a:ext cx="0" cy="0"/>
          <a:chOff x="0" y="0"/>
          <a:chExt cx="0" cy="0"/>
        </a:xfrm>
      </p:grpSpPr>
      <p:pic>
        <p:nvPicPr>
          <p:cNvPr descr="A close up of a paper&#10;&#10;Description automatically generated" id="649" name="Google Shape;649;p82"/>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650" name="Google Shape;650;p82"/>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651" name="Google Shape;651;p82"/>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652" name="Google Shape;652;p82"/>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53" name="Google Shape;653;p82"/>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54" name="Google Shape;654;p82"/>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655" name="Google Shape;655;p82"/>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6" name="Shape 176"/>
        <p:cNvGrpSpPr/>
        <p:nvPr/>
      </p:nvGrpSpPr>
      <p:grpSpPr>
        <a:xfrm>
          <a:off x="0" y="0"/>
          <a:ext cx="0" cy="0"/>
          <a:chOff x="0" y="0"/>
          <a:chExt cx="0" cy="0"/>
        </a:xfrm>
      </p:grpSpPr>
      <p:pic>
        <p:nvPicPr>
          <p:cNvPr descr="A close up of a paper&#10;&#10;Description automatically generated" id="177" name="Google Shape;177;p29"/>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78" name="Google Shape;178;p29"/>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79" name="Google Shape;179;p29"/>
          <p:cNvSpPr/>
          <p:nvPr/>
        </p:nvSpPr>
        <p:spPr>
          <a:xfrm>
            <a:off x="88881" y="-25912"/>
            <a:ext cx="9141600" cy="5143500"/>
          </a:xfrm>
          <a:prstGeom prst="rect">
            <a:avLst/>
          </a:prstGeom>
          <a:noFill/>
          <a:ln>
            <a:noFill/>
          </a:ln>
        </p:spPr>
        <p:txBody>
          <a:bodyPr anchorCtr="0" anchor="ctr" bIns="34275" lIns="68575" spcFirstLastPara="1" rIns="68575" wrap="square" tIns="34275">
            <a:noAutofit/>
          </a:bodyPr>
          <a:lstStyle/>
          <a:p>
            <a:pPr indent="0" lvl="0" marL="0" rtl="0" algn="ctr">
              <a:spcBef>
                <a:spcPts val="0"/>
              </a:spcBef>
              <a:spcAft>
                <a:spcPts val="0"/>
              </a:spcAft>
              <a:buClr>
                <a:schemeClr val="dk1"/>
              </a:buClr>
              <a:buSzPts val="1100"/>
              <a:buFont typeface="Arial"/>
              <a:buNone/>
            </a:pPr>
            <a:r>
              <a:t/>
            </a:r>
            <a:endParaRPr sz="1400">
              <a:solidFill>
                <a:srgbClr val="2D2D2D"/>
              </a:solidFill>
              <a:highlight>
                <a:schemeClr val="dk1"/>
              </a:highlight>
              <a:latin typeface="Calibri"/>
              <a:ea typeface="Calibri"/>
              <a:cs typeface="Calibri"/>
              <a:sym typeface="Calibri"/>
            </a:endParaRPr>
          </a:p>
        </p:txBody>
      </p:sp>
      <p:sp>
        <p:nvSpPr>
          <p:cNvPr id="180" name="Google Shape;180;p29"/>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81" name="Google Shape;181;p29"/>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82" name="Google Shape;182;p29"/>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83" name="Google Shape;183;p29"/>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184" name="Google Shape;184;p29"/>
          <p:cNvPicPr preferRelativeResize="0"/>
          <p:nvPr/>
        </p:nvPicPr>
        <p:blipFill>
          <a:blip r:embed="rId5">
            <a:alphaModFix/>
          </a:blip>
          <a:stretch>
            <a:fillRect/>
          </a:stretch>
        </p:blipFill>
        <p:spPr>
          <a:xfrm>
            <a:off x="1976137" y="1017487"/>
            <a:ext cx="5044925" cy="305675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59" name="Shape 659"/>
        <p:cNvGrpSpPr/>
        <p:nvPr/>
      </p:nvGrpSpPr>
      <p:grpSpPr>
        <a:xfrm>
          <a:off x="0" y="0"/>
          <a:ext cx="0" cy="0"/>
          <a:chOff x="0" y="0"/>
          <a:chExt cx="0" cy="0"/>
        </a:xfrm>
      </p:grpSpPr>
      <p:pic>
        <p:nvPicPr>
          <p:cNvPr descr="A close up of a paper&#10;&#10;Description automatically generated" id="660" name="Google Shape;660;p83"/>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661" name="Google Shape;661;p83"/>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662" name="Google Shape;662;p83"/>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663" name="Google Shape;663;p83"/>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64" name="Google Shape;664;p83"/>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65" name="Google Shape;665;p83"/>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666" name="Google Shape;666;p83"/>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70" name="Shape 670"/>
        <p:cNvGrpSpPr/>
        <p:nvPr/>
      </p:nvGrpSpPr>
      <p:grpSpPr>
        <a:xfrm>
          <a:off x="0" y="0"/>
          <a:ext cx="0" cy="0"/>
          <a:chOff x="0" y="0"/>
          <a:chExt cx="0" cy="0"/>
        </a:xfrm>
      </p:grpSpPr>
      <p:pic>
        <p:nvPicPr>
          <p:cNvPr descr="A close up of a paper&#10;&#10;Description automatically generated" id="671" name="Google Shape;671;p84"/>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672" name="Google Shape;672;p84"/>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673" name="Google Shape;673;p84"/>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674" name="Google Shape;674;p84"/>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75" name="Google Shape;675;p84"/>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76" name="Google Shape;676;p84"/>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677" name="Google Shape;677;p84"/>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81" name="Shape 681"/>
        <p:cNvGrpSpPr/>
        <p:nvPr/>
      </p:nvGrpSpPr>
      <p:grpSpPr>
        <a:xfrm>
          <a:off x="0" y="0"/>
          <a:ext cx="0" cy="0"/>
          <a:chOff x="0" y="0"/>
          <a:chExt cx="0" cy="0"/>
        </a:xfrm>
      </p:grpSpPr>
      <p:pic>
        <p:nvPicPr>
          <p:cNvPr descr="A close up of a paper&#10;&#10;Description automatically generated" id="682" name="Google Shape;682;p8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683" name="Google Shape;683;p85"/>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684" name="Google Shape;684;p85"/>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685" name="Google Shape;685;p85"/>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86" name="Google Shape;686;p85"/>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87" name="Google Shape;687;p85"/>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688" name="Google Shape;688;p85"/>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92" name="Shape 692"/>
        <p:cNvGrpSpPr/>
        <p:nvPr/>
      </p:nvGrpSpPr>
      <p:grpSpPr>
        <a:xfrm>
          <a:off x="0" y="0"/>
          <a:ext cx="0" cy="0"/>
          <a:chOff x="0" y="0"/>
          <a:chExt cx="0" cy="0"/>
        </a:xfrm>
      </p:grpSpPr>
      <p:pic>
        <p:nvPicPr>
          <p:cNvPr descr="A close up of a paper&#10;&#10;Description automatically generated" id="693" name="Google Shape;693;p86"/>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694" name="Google Shape;694;p86"/>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695" name="Google Shape;695;p86"/>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696" name="Google Shape;696;p86"/>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97" name="Google Shape;697;p86"/>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698" name="Google Shape;698;p86"/>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699" name="Google Shape;699;p86"/>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03" name="Shape 703"/>
        <p:cNvGrpSpPr/>
        <p:nvPr/>
      </p:nvGrpSpPr>
      <p:grpSpPr>
        <a:xfrm>
          <a:off x="0" y="0"/>
          <a:ext cx="0" cy="0"/>
          <a:chOff x="0" y="0"/>
          <a:chExt cx="0" cy="0"/>
        </a:xfrm>
      </p:grpSpPr>
      <p:pic>
        <p:nvPicPr>
          <p:cNvPr descr="A close up of a paper&#10;&#10;Description automatically generated" id="704" name="Google Shape;704;p87"/>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705" name="Google Shape;705;p87"/>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706" name="Google Shape;706;p87"/>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707" name="Google Shape;707;p87"/>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08" name="Google Shape;708;p87"/>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09" name="Google Shape;709;p87"/>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710" name="Google Shape;710;p87"/>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14" name="Shape 714"/>
        <p:cNvGrpSpPr/>
        <p:nvPr/>
      </p:nvGrpSpPr>
      <p:grpSpPr>
        <a:xfrm>
          <a:off x="0" y="0"/>
          <a:ext cx="0" cy="0"/>
          <a:chOff x="0" y="0"/>
          <a:chExt cx="0" cy="0"/>
        </a:xfrm>
      </p:grpSpPr>
      <p:pic>
        <p:nvPicPr>
          <p:cNvPr descr="A close up of a paper&#10;&#10;Description automatically generated" id="715" name="Google Shape;715;p88"/>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716" name="Google Shape;716;p88"/>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717" name="Google Shape;717;p88"/>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718" name="Google Shape;718;p88"/>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19" name="Google Shape;719;p88"/>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20" name="Google Shape;720;p88"/>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721" name="Google Shape;721;p88"/>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25" name="Shape 725"/>
        <p:cNvGrpSpPr/>
        <p:nvPr/>
      </p:nvGrpSpPr>
      <p:grpSpPr>
        <a:xfrm>
          <a:off x="0" y="0"/>
          <a:ext cx="0" cy="0"/>
          <a:chOff x="0" y="0"/>
          <a:chExt cx="0" cy="0"/>
        </a:xfrm>
      </p:grpSpPr>
      <p:pic>
        <p:nvPicPr>
          <p:cNvPr descr="A close up of a paper&#10;&#10;Description automatically generated" id="726" name="Google Shape;726;p89"/>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727" name="Google Shape;727;p89"/>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728" name="Google Shape;728;p89"/>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729" name="Google Shape;729;p89"/>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30" name="Google Shape;730;p89"/>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31" name="Google Shape;731;p89"/>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732" name="Google Shape;732;p89"/>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36" name="Shape 736"/>
        <p:cNvGrpSpPr/>
        <p:nvPr/>
      </p:nvGrpSpPr>
      <p:grpSpPr>
        <a:xfrm>
          <a:off x="0" y="0"/>
          <a:ext cx="0" cy="0"/>
          <a:chOff x="0" y="0"/>
          <a:chExt cx="0" cy="0"/>
        </a:xfrm>
      </p:grpSpPr>
      <p:pic>
        <p:nvPicPr>
          <p:cNvPr descr="A close up of a paper&#10;&#10;Description automatically generated" id="737" name="Google Shape;737;p9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738" name="Google Shape;738;p90"/>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739" name="Google Shape;739;p90"/>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740" name="Google Shape;740;p90"/>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41" name="Google Shape;741;p90"/>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42" name="Google Shape;742;p90"/>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743" name="Google Shape;743;p90"/>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47" name="Shape 747"/>
        <p:cNvGrpSpPr/>
        <p:nvPr/>
      </p:nvGrpSpPr>
      <p:grpSpPr>
        <a:xfrm>
          <a:off x="0" y="0"/>
          <a:ext cx="0" cy="0"/>
          <a:chOff x="0" y="0"/>
          <a:chExt cx="0" cy="0"/>
        </a:xfrm>
      </p:grpSpPr>
      <p:pic>
        <p:nvPicPr>
          <p:cNvPr descr="A close up of a paper&#10;&#10;Description automatically generated" id="748" name="Google Shape;748;p91"/>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749" name="Google Shape;749;p91"/>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750" name="Google Shape;750;p91"/>
          <p:cNvSpPr/>
          <p:nvPr/>
        </p:nvSpPr>
        <p:spPr>
          <a:xfrm>
            <a:off x="62006" y="-259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751" name="Google Shape;751;p91"/>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52" name="Google Shape;752;p91"/>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53" name="Google Shape;753;p91"/>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754" name="Google Shape;754;p91"/>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755" name="Google Shape;755;p91"/>
          <p:cNvSpPr txBox="1"/>
          <p:nvPr/>
        </p:nvSpPr>
        <p:spPr>
          <a:xfrm>
            <a:off x="3061275" y="1681700"/>
            <a:ext cx="3000000" cy="1293000"/>
          </a:xfrm>
          <a:prstGeom prst="rect">
            <a:avLst/>
          </a:prstGeom>
          <a:solidFill>
            <a:srgbClr val="000000"/>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There has to be a Better Way !</a:t>
            </a:r>
            <a:endParaRPr sz="3600">
              <a:solidFill>
                <a:srgbClr val="E5C37A"/>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59" name="Shape 759"/>
        <p:cNvGrpSpPr/>
        <p:nvPr/>
      </p:nvGrpSpPr>
      <p:grpSpPr>
        <a:xfrm>
          <a:off x="0" y="0"/>
          <a:ext cx="0" cy="0"/>
          <a:chOff x="0" y="0"/>
          <a:chExt cx="0" cy="0"/>
        </a:xfrm>
      </p:grpSpPr>
      <p:pic>
        <p:nvPicPr>
          <p:cNvPr descr="A close up of a paper&#10;&#10;Description automatically generated" id="760" name="Google Shape;760;p92"/>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761" name="Google Shape;761;p92"/>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762" name="Google Shape;762;p92"/>
          <p:cNvSpPr/>
          <p:nvPr/>
        </p:nvSpPr>
        <p:spPr>
          <a:xfrm>
            <a:off x="11931" y="52575"/>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nek Malayalam"/>
              <a:ea typeface="Anek Malayalam"/>
              <a:cs typeface="Anek Malayalam"/>
              <a:sym typeface="Anek Malayalam"/>
            </a:endParaRPr>
          </a:p>
        </p:txBody>
      </p:sp>
      <p:sp>
        <p:nvSpPr>
          <p:cNvPr id="763" name="Google Shape;763;p92"/>
          <p:cNvSpPr txBox="1"/>
          <p:nvPr/>
        </p:nvSpPr>
        <p:spPr>
          <a:xfrm>
            <a:off x="604192" y="1896966"/>
            <a:ext cx="7935600" cy="1454700"/>
          </a:xfrm>
          <a:prstGeom prst="rect">
            <a:avLst/>
          </a:prstGeom>
          <a:noFill/>
          <a:ln>
            <a:noFill/>
          </a:ln>
        </p:spPr>
        <p:txBody>
          <a:bodyPr anchorCtr="0" anchor="t" bIns="34275" lIns="68575" spcFirstLastPara="1" rIns="68575" wrap="square" tIns="34275">
            <a:spAutoFit/>
          </a:bodyPr>
          <a:lstStyle/>
          <a:p>
            <a:pPr indent="0" lvl="0" marL="0" marR="0" rtl="0" algn="just">
              <a:spcBef>
                <a:spcPts val="0"/>
              </a:spcBef>
              <a:spcAft>
                <a:spcPts val="0"/>
              </a:spcAft>
              <a:buNone/>
            </a:pPr>
            <a:br>
              <a:rPr lang="en-GB" sz="1800">
                <a:solidFill>
                  <a:srgbClr val="2D2D2D"/>
                </a:solidFill>
                <a:latin typeface="Sofia Sans Extra Condensed SemiBold"/>
                <a:ea typeface="Sofia Sans Extra Condensed SemiBold"/>
                <a:cs typeface="Sofia Sans Extra Condensed SemiBold"/>
                <a:sym typeface="Sofia Sans Extra Condensed SemiBold"/>
              </a:rPr>
            </a:br>
            <a:r>
              <a:rPr i="0" lang="en-GB" sz="1800">
                <a:solidFill>
                  <a:srgbClr val="2D2D2D"/>
                </a:solidFill>
                <a:latin typeface="Sofia Sans Extra Condensed SemiBold"/>
                <a:ea typeface="Sofia Sans Extra Condensed SemiBold"/>
                <a:cs typeface="Sofia Sans Extra Condensed SemiBold"/>
                <a:sym typeface="Sofia Sans Extra Condensed SemiBold"/>
              </a:rPr>
              <a:t>Mission: Impossible is a thrilling action movie franchise following IMF agent Ethan Hunt and his team as they undertake high-stakes missions to protect the world from dangerous threats. With breathtaking stunts and intense plots, the series showcases Hunt's unwavering determination and teamwork against formidable adversaries. This iconic franchise continues to deliver high-octane entertainment and captivate audiences worldwide.</a:t>
            </a:r>
            <a:endParaRPr sz="18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64" name="Google Shape;764;p92"/>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65" name="Google Shape;765;p92"/>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66" name="Google Shape;766;p92"/>
          <p:cNvSpPr/>
          <p:nvPr/>
        </p:nvSpPr>
        <p:spPr>
          <a:xfrm>
            <a:off x="3115500" y="1645575"/>
            <a:ext cx="2913000" cy="458700"/>
          </a:xfrm>
          <a:prstGeom prst="roundRect">
            <a:avLst>
              <a:gd fmla="val 16667" name="adj"/>
            </a:avLst>
          </a:prstGeom>
          <a:solidFill>
            <a:srgbClr val="2D2D2D"/>
          </a:solidFill>
          <a:ln>
            <a:noFill/>
          </a:ln>
          <a:effectLst>
            <a:outerShdw blurRad="57150" rotWithShape="0" algn="bl" dir="5400000" dist="19050">
              <a:srgbClr val="000000">
                <a:alpha val="5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GB" sz="3600">
                <a:solidFill>
                  <a:srgbClr val="E5C37A"/>
                </a:solidFill>
                <a:latin typeface="Sofia Sans Extra Condensed SemiBold"/>
                <a:ea typeface="Sofia Sans Extra Condensed SemiBold"/>
                <a:cs typeface="Sofia Sans Extra Condensed SemiBold"/>
                <a:sym typeface="Sofia Sans Extra Condensed SemiBold"/>
              </a:rPr>
              <a:t>MOVIE DESCRIPTION</a:t>
            </a:r>
            <a:endParaRPr sz="3600">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8" name="Shape 188"/>
        <p:cNvGrpSpPr/>
        <p:nvPr/>
      </p:nvGrpSpPr>
      <p:grpSpPr>
        <a:xfrm>
          <a:off x="0" y="0"/>
          <a:ext cx="0" cy="0"/>
          <a:chOff x="0" y="0"/>
          <a:chExt cx="0" cy="0"/>
        </a:xfrm>
      </p:grpSpPr>
      <p:pic>
        <p:nvPicPr>
          <p:cNvPr descr="A close up of a paper&#10;&#10;Description automatically generated" id="189" name="Google Shape;189;p3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90" name="Google Shape;190;p30"/>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91" name="Google Shape;191;p30"/>
          <p:cNvSpPr/>
          <p:nvPr/>
        </p:nvSpPr>
        <p:spPr>
          <a:xfrm>
            <a:off x="191181" y="0"/>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192" name="Google Shape;192;p30"/>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93" name="Google Shape;193;p30"/>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94" name="Google Shape;194;p30"/>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195" name="Google Shape;195;p30"/>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196" name="Google Shape;196;p30"/>
          <p:cNvPicPr preferRelativeResize="0"/>
          <p:nvPr/>
        </p:nvPicPr>
        <p:blipFill>
          <a:blip r:embed="rId5">
            <a:alphaModFix/>
          </a:blip>
          <a:stretch>
            <a:fillRect/>
          </a:stretch>
        </p:blipFill>
        <p:spPr>
          <a:xfrm>
            <a:off x="3476013" y="923000"/>
            <a:ext cx="1873025" cy="1873025"/>
          </a:xfrm>
          <a:prstGeom prst="rect">
            <a:avLst/>
          </a:prstGeom>
          <a:noFill/>
          <a:ln>
            <a:noFill/>
          </a:ln>
        </p:spPr>
      </p:pic>
      <p:sp>
        <p:nvSpPr>
          <p:cNvPr id="197" name="Google Shape;197;p30"/>
          <p:cNvSpPr txBox="1"/>
          <p:nvPr/>
        </p:nvSpPr>
        <p:spPr>
          <a:xfrm>
            <a:off x="2078825" y="3104000"/>
            <a:ext cx="4667400" cy="7389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An Impossible Mission was given</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70" name="Shape 770"/>
        <p:cNvGrpSpPr/>
        <p:nvPr/>
      </p:nvGrpSpPr>
      <p:grpSpPr>
        <a:xfrm>
          <a:off x="0" y="0"/>
          <a:ext cx="0" cy="0"/>
          <a:chOff x="0" y="0"/>
          <a:chExt cx="0" cy="0"/>
        </a:xfrm>
      </p:grpSpPr>
      <p:pic>
        <p:nvPicPr>
          <p:cNvPr descr="A close up of a paper&#10;&#10;Description automatically generated" id="771" name="Google Shape;771;p93"/>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772" name="Google Shape;772;p93"/>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773" name="Google Shape;773;p93"/>
          <p:cNvSpPr/>
          <p:nvPr/>
        </p:nvSpPr>
        <p:spPr>
          <a:xfrm>
            <a:off x="152657" y="1811166"/>
            <a:ext cx="3524250" cy="3335206"/>
          </a:xfrm>
          <a:custGeom>
            <a:rect b="b" l="l" r="r" t="t"/>
            <a:pathLst>
              <a:path extrusionOk="0" h="4446941" w="4699000">
                <a:moveTo>
                  <a:pt x="0" y="0"/>
                </a:moveTo>
                <a:lnTo>
                  <a:pt x="4699000" y="0"/>
                </a:lnTo>
                <a:lnTo>
                  <a:pt x="4699000" y="4446941"/>
                </a:lnTo>
                <a:lnTo>
                  <a:pt x="4546600" y="4446941"/>
                </a:lnTo>
                <a:lnTo>
                  <a:pt x="4546600" y="124480"/>
                </a:lnTo>
                <a:lnTo>
                  <a:pt x="148464" y="124480"/>
                </a:lnTo>
                <a:lnTo>
                  <a:pt x="148464" y="4446941"/>
                </a:lnTo>
                <a:lnTo>
                  <a:pt x="0" y="4446941"/>
                </a:lnTo>
                <a:lnTo>
                  <a:pt x="0" y="0"/>
                </a:lnTo>
                <a:close/>
              </a:path>
            </a:pathLst>
          </a:cu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74" name="Google Shape;774;p93"/>
          <p:cNvSpPr txBox="1"/>
          <p:nvPr/>
        </p:nvSpPr>
        <p:spPr>
          <a:xfrm>
            <a:off x="4071257" y="1979980"/>
            <a:ext cx="4483500" cy="1454700"/>
          </a:xfrm>
          <a:prstGeom prst="rect">
            <a:avLst/>
          </a:prstGeom>
          <a:noFill/>
          <a:ln>
            <a:noFill/>
          </a:ln>
        </p:spPr>
        <p:txBody>
          <a:bodyPr anchorCtr="0" anchor="t" bIns="34275" lIns="68575" spcFirstLastPara="1" rIns="68575" wrap="square" tIns="34275">
            <a:spAutoFit/>
          </a:bodyPr>
          <a:lstStyle/>
          <a:p>
            <a:pPr indent="0" lvl="0" marL="0" marR="0" rtl="0" algn="just">
              <a:spcBef>
                <a:spcPts val="0"/>
              </a:spcBef>
              <a:spcAft>
                <a:spcPts val="0"/>
              </a:spcAft>
              <a:buNone/>
            </a:pPr>
            <a:r>
              <a:rPr i="0" lang="en-GB" sz="1800">
                <a:solidFill>
                  <a:srgbClr val="2D2D2D"/>
                </a:solidFill>
                <a:latin typeface="Sofia Sans Extra Condensed SemiBold"/>
                <a:ea typeface="Sofia Sans Extra Condensed SemiBold"/>
                <a:cs typeface="Sofia Sans Extra Condensed SemiBold"/>
                <a:sym typeface="Sofia Sans Extra Condensed SemiBold"/>
              </a:rPr>
              <a:t>Christopher McQuarrie is an accomplished American filmmaker known for his work as a director, screenwriter and producer. He has had a significant impact on the Mission: Impossible movie franchise, particularly in his role as a director. Here are some key points about Christopher McQuarrie's contributions:</a:t>
            </a:r>
            <a:endParaRPr sz="18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descr="A person in a suit and tie" id="775" name="Google Shape;775;p93"/>
          <p:cNvPicPr preferRelativeResize="0"/>
          <p:nvPr>
            <p:ph idx="2" type="pic"/>
          </p:nvPr>
        </p:nvPicPr>
        <p:blipFill rotWithShape="1">
          <a:blip r:embed="rId5">
            <a:alphaModFix/>
          </a:blip>
          <a:srcRect b="37" l="0" r="0" t="36"/>
          <a:stretch/>
        </p:blipFill>
        <p:spPr>
          <a:xfrm>
            <a:off x="632801" y="1273628"/>
            <a:ext cx="2890183" cy="3869872"/>
          </a:xfrm>
          <a:prstGeom prst="rect">
            <a:avLst/>
          </a:prstGeom>
          <a:noFill/>
          <a:ln>
            <a:noFill/>
          </a:ln>
        </p:spPr>
      </p:pic>
      <p:sp>
        <p:nvSpPr>
          <p:cNvPr id="776" name="Google Shape;776;p93"/>
          <p:cNvSpPr/>
          <p:nvPr/>
        </p:nvSpPr>
        <p:spPr>
          <a:xfrm>
            <a:off x="4071250" y="1553850"/>
            <a:ext cx="2707800" cy="426000"/>
          </a:xfrm>
          <a:prstGeom prst="roundRect">
            <a:avLst>
              <a:gd fmla="val 16667" name="adj"/>
            </a:avLst>
          </a:prstGeom>
          <a:noFill/>
          <a:ln cap="flat" cmpd="sng" w="28575">
            <a:solidFill>
              <a:srgbClr val="2D2D2D"/>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l">
              <a:spcBef>
                <a:spcPts val="0"/>
              </a:spcBef>
              <a:spcAft>
                <a:spcPts val="0"/>
              </a:spcAft>
              <a:buClr>
                <a:schemeClr val="dk1"/>
              </a:buClr>
              <a:buFont typeface="Arial"/>
              <a:buNone/>
            </a:pPr>
            <a:r>
              <a:t/>
            </a:r>
            <a:endParaRPr sz="3000">
              <a:solidFill>
                <a:schemeClr val="lt1"/>
              </a:solidFill>
              <a:latin typeface="Sofia Sans Extra Condensed SemiBold"/>
              <a:ea typeface="Sofia Sans Extra Condensed SemiBold"/>
              <a:cs typeface="Sofia Sans Extra Condensed SemiBold"/>
              <a:sym typeface="Sofia Sans Extra Condensed SemiBold"/>
            </a:endParaRPr>
          </a:p>
        </p:txBody>
      </p:sp>
      <p:sp>
        <p:nvSpPr>
          <p:cNvPr id="777" name="Google Shape;777;p93"/>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78" name="Google Shape;778;p93"/>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79" name="Google Shape;779;p93"/>
          <p:cNvSpPr/>
          <p:nvPr/>
        </p:nvSpPr>
        <p:spPr>
          <a:xfrm>
            <a:off x="4067550" y="1117800"/>
            <a:ext cx="1025400" cy="368100"/>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lang="en-GB" sz="2600">
                <a:solidFill>
                  <a:srgbClr val="E5C37A"/>
                </a:solidFill>
                <a:latin typeface="Sofia Sans Extra Condensed SemiBold"/>
                <a:ea typeface="Sofia Sans Extra Condensed SemiBold"/>
                <a:cs typeface="Sofia Sans Extra Condensed SemiBold"/>
                <a:sym typeface="Sofia Sans Extra Condensed SemiBold"/>
              </a:rPr>
              <a:t>Director</a:t>
            </a:r>
            <a:endParaRPr sz="2600">
              <a:latin typeface="Sofia Sans Extra Condensed SemiBold"/>
              <a:ea typeface="Sofia Sans Extra Condensed SemiBold"/>
              <a:cs typeface="Sofia Sans Extra Condensed SemiBold"/>
              <a:sym typeface="Sofia Sans Extra Condensed SemiBold"/>
            </a:endParaRPr>
          </a:p>
        </p:txBody>
      </p:sp>
      <p:sp>
        <p:nvSpPr>
          <p:cNvPr id="780" name="Google Shape;780;p93"/>
          <p:cNvSpPr/>
          <p:nvPr/>
        </p:nvSpPr>
        <p:spPr>
          <a:xfrm>
            <a:off x="152657" y="4645319"/>
            <a:ext cx="3524250" cy="501053"/>
          </a:xfrm>
          <a:prstGeom prst="rect">
            <a:avLst/>
          </a:pr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81" name="Google Shape;781;p93"/>
          <p:cNvSpPr/>
          <p:nvPr/>
        </p:nvSpPr>
        <p:spPr>
          <a:xfrm>
            <a:off x="2663257" y="2866830"/>
            <a:ext cx="239485" cy="239485"/>
          </a:xfrm>
          <a:prstGeom prst="ellipse">
            <a:avLst/>
          </a:prstGeom>
          <a:noFill/>
          <a:ln cap="flat" cmpd="sng" w="38100">
            <a:solidFill>
              <a:srgbClr val="2D2D2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cxnSp>
        <p:nvCxnSpPr>
          <p:cNvPr id="782" name="Google Shape;782;p93"/>
          <p:cNvCxnSpPr/>
          <p:nvPr/>
        </p:nvCxnSpPr>
        <p:spPr>
          <a:xfrm rot="10800000">
            <a:off x="2781960" y="1710364"/>
            <a:ext cx="0" cy="1152412"/>
          </a:xfrm>
          <a:prstGeom prst="straightConnector1">
            <a:avLst/>
          </a:prstGeom>
          <a:noFill/>
          <a:ln cap="flat" cmpd="sng" w="19050">
            <a:solidFill>
              <a:srgbClr val="2D2D2D"/>
            </a:solidFill>
            <a:prstDash val="solid"/>
            <a:miter lim="800000"/>
            <a:headEnd len="sm" w="sm" type="none"/>
            <a:tailEnd len="sm" w="sm" type="none"/>
          </a:ln>
        </p:spPr>
      </p:cxnSp>
      <p:cxnSp>
        <p:nvCxnSpPr>
          <p:cNvPr id="783" name="Google Shape;783;p93"/>
          <p:cNvCxnSpPr/>
          <p:nvPr/>
        </p:nvCxnSpPr>
        <p:spPr>
          <a:xfrm>
            <a:off x="2775857" y="1710364"/>
            <a:ext cx="1291700" cy="3119"/>
          </a:xfrm>
          <a:prstGeom prst="straightConnector1">
            <a:avLst/>
          </a:prstGeom>
          <a:noFill/>
          <a:ln cap="flat" cmpd="sng" w="19050">
            <a:solidFill>
              <a:srgbClr val="2D2D2D"/>
            </a:solidFill>
            <a:prstDash val="solid"/>
            <a:miter lim="800000"/>
            <a:headEnd len="sm" w="sm" type="none"/>
            <a:tailEnd len="sm" w="sm" type="none"/>
          </a:ln>
        </p:spPr>
      </p:cxnSp>
      <p:sp>
        <p:nvSpPr>
          <p:cNvPr id="784" name="Google Shape;784;p93"/>
          <p:cNvSpPr txBox="1"/>
          <p:nvPr/>
        </p:nvSpPr>
        <p:spPr>
          <a:xfrm>
            <a:off x="4071250" y="1443075"/>
            <a:ext cx="2838600" cy="36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Font typeface="Arial"/>
              <a:buNone/>
            </a:pPr>
            <a:r>
              <a:rPr lang="en-GB" sz="3000">
                <a:solidFill>
                  <a:srgbClr val="2D2D2D"/>
                </a:solidFill>
                <a:latin typeface="Sofia Sans Extra Condensed SemiBold"/>
                <a:ea typeface="Sofia Sans Extra Condensed SemiBold"/>
                <a:cs typeface="Sofia Sans Extra Condensed SemiBold"/>
                <a:sym typeface="Sofia Sans Extra Condensed SemiBold"/>
              </a:rPr>
              <a:t>Christopher McQuarrie</a:t>
            </a:r>
            <a:endParaRPr sz="3000">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88" name="Shape 788"/>
        <p:cNvGrpSpPr/>
        <p:nvPr/>
      </p:nvGrpSpPr>
      <p:grpSpPr>
        <a:xfrm>
          <a:off x="0" y="0"/>
          <a:ext cx="0" cy="0"/>
          <a:chOff x="0" y="0"/>
          <a:chExt cx="0" cy="0"/>
        </a:xfrm>
      </p:grpSpPr>
      <p:pic>
        <p:nvPicPr>
          <p:cNvPr descr="A close up of a paper&#10;&#10;Description automatically generated" id="789" name="Google Shape;789;p94"/>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790" name="Google Shape;790;p94"/>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791" name="Google Shape;791;p94"/>
          <p:cNvSpPr txBox="1"/>
          <p:nvPr/>
        </p:nvSpPr>
        <p:spPr>
          <a:xfrm>
            <a:off x="549465" y="2251313"/>
            <a:ext cx="4483500" cy="1731600"/>
          </a:xfrm>
          <a:prstGeom prst="rect">
            <a:avLst/>
          </a:prstGeom>
          <a:noFill/>
          <a:ln>
            <a:noFill/>
          </a:ln>
        </p:spPr>
        <p:txBody>
          <a:bodyPr anchorCtr="0" anchor="t" bIns="34275" lIns="68575" spcFirstLastPara="1" rIns="68575" wrap="square" tIns="34275">
            <a:spAutoFit/>
          </a:bodyPr>
          <a:lstStyle/>
          <a:p>
            <a:pPr indent="0" lvl="0" marL="0" marR="0" rtl="0" algn="just">
              <a:spcBef>
                <a:spcPts val="0"/>
              </a:spcBef>
              <a:spcAft>
                <a:spcPts val="0"/>
              </a:spcAft>
              <a:buNone/>
            </a:pPr>
            <a:r>
              <a:rPr i="0" lang="en-GB" sz="1800">
                <a:solidFill>
                  <a:srgbClr val="2D2D2D"/>
                </a:solidFill>
                <a:latin typeface="Sofia Sans Extra Condensed SemiBold"/>
                <a:ea typeface="Sofia Sans Extra Condensed SemiBold"/>
                <a:cs typeface="Sofia Sans Extra Condensed SemiBold"/>
                <a:sym typeface="Sofia Sans Extra Condensed SemiBold"/>
              </a:rPr>
              <a:t>Ethan Hunt the charismatic and skilled IMF agent, known for his unwavering determination, resourcefulness, and willingness to go to extreme lengths to complete his missions. Throughout the franchise, Ethan's character evolves, facing personal and professional challenges that shape his identity as a dedicated agent.</a:t>
            </a:r>
            <a:endParaRPr sz="18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792" name="Google Shape;792;p94"/>
          <p:cNvSpPr txBox="1"/>
          <p:nvPr/>
        </p:nvSpPr>
        <p:spPr>
          <a:xfrm>
            <a:off x="2793764" y="-1604226"/>
            <a:ext cx="2438400" cy="438581"/>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0" i="0" lang="en-GB" sz="2400">
                <a:solidFill>
                  <a:srgbClr val="2D2D2D"/>
                </a:solidFill>
                <a:latin typeface="Arial"/>
                <a:ea typeface="Arial"/>
                <a:cs typeface="Arial"/>
                <a:sym typeface="Arial"/>
              </a:rPr>
              <a:t>Christopher McQuarrie</a:t>
            </a:r>
            <a:endParaRPr sz="2400">
              <a:solidFill>
                <a:srgbClr val="2D2D2D"/>
              </a:solidFill>
              <a:latin typeface="Arial"/>
              <a:ea typeface="Arial"/>
              <a:cs typeface="Arial"/>
              <a:sym typeface="Arial"/>
            </a:endParaRPr>
          </a:p>
        </p:txBody>
      </p:sp>
      <p:sp>
        <p:nvSpPr>
          <p:cNvPr id="793" name="Google Shape;793;p94"/>
          <p:cNvSpPr/>
          <p:nvPr/>
        </p:nvSpPr>
        <p:spPr>
          <a:xfrm>
            <a:off x="3607950" y="1826675"/>
            <a:ext cx="1425000" cy="358200"/>
          </a:xfrm>
          <a:prstGeom prst="roundRect">
            <a:avLst>
              <a:gd fmla="val 16667" name="adj"/>
            </a:avLst>
          </a:prstGeom>
          <a:noFill/>
          <a:ln cap="flat" cmpd="sng" w="28575">
            <a:solidFill>
              <a:srgbClr val="2D2D2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94" name="Google Shape;794;p94"/>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95" name="Google Shape;795;p94"/>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796" name="Google Shape;796;p94"/>
          <p:cNvSpPr/>
          <p:nvPr/>
        </p:nvSpPr>
        <p:spPr>
          <a:xfrm>
            <a:off x="2791207" y="-1961725"/>
            <a:ext cx="900662" cy="368218"/>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lang="en-GB" sz="2100">
                <a:solidFill>
                  <a:srgbClr val="E5C37A"/>
                </a:solidFill>
                <a:latin typeface="Arial"/>
                <a:ea typeface="Arial"/>
                <a:cs typeface="Arial"/>
                <a:sym typeface="Arial"/>
              </a:rPr>
              <a:t>Director</a:t>
            </a:r>
            <a:endParaRPr sz="1100"/>
          </a:p>
        </p:txBody>
      </p:sp>
      <p:sp>
        <p:nvSpPr>
          <p:cNvPr id="797" name="Google Shape;797;p94"/>
          <p:cNvSpPr/>
          <p:nvPr/>
        </p:nvSpPr>
        <p:spPr>
          <a:xfrm>
            <a:off x="5495925" y="1819325"/>
            <a:ext cx="3524250" cy="3335206"/>
          </a:xfrm>
          <a:custGeom>
            <a:rect b="b" l="l" r="r" t="t"/>
            <a:pathLst>
              <a:path extrusionOk="0" h="4446941" w="4699000">
                <a:moveTo>
                  <a:pt x="0" y="0"/>
                </a:moveTo>
                <a:lnTo>
                  <a:pt x="4699000" y="0"/>
                </a:lnTo>
                <a:lnTo>
                  <a:pt x="4699000" y="4446941"/>
                </a:lnTo>
                <a:lnTo>
                  <a:pt x="4546600" y="4446941"/>
                </a:lnTo>
                <a:lnTo>
                  <a:pt x="4546600" y="124480"/>
                </a:lnTo>
                <a:lnTo>
                  <a:pt x="148464" y="124480"/>
                </a:lnTo>
                <a:lnTo>
                  <a:pt x="148464" y="4446941"/>
                </a:lnTo>
                <a:lnTo>
                  <a:pt x="0" y="4446941"/>
                </a:lnTo>
                <a:lnTo>
                  <a:pt x="0" y="0"/>
                </a:lnTo>
                <a:close/>
              </a:path>
            </a:pathLst>
          </a:cu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descr="A person in a suit&#10;&#10;Description automatically generated" id="798" name="Google Shape;798;p94"/>
          <p:cNvPicPr preferRelativeResize="0"/>
          <p:nvPr>
            <p:ph idx="2" type="pic"/>
          </p:nvPr>
        </p:nvPicPr>
        <p:blipFill rotWithShape="1">
          <a:blip r:embed="rId5">
            <a:alphaModFix/>
          </a:blip>
          <a:srcRect b="0" l="801" r="801" t="0"/>
          <a:stretch/>
        </p:blipFill>
        <p:spPr>
          <a:xfrm>
            <a:off x="5663025" y="1142986"/>
            <a:ext cx="3190054" cy="4011531"/>
          </a:xfrm>
          <a:prstGeom prst="rect">
            <a:avLst/>
          </a:prstGeom>
          <a:noFill/>
          <a:ln>
            <a:noFill/>
          </a:ln>
        </p:spPr>
      </p:pic>
      <p:cxnSp>
        <p:nvCxnSpPr>
          <p:cNvPr id="799" name="Google Shape;799;p94"/>
          <p:cNvCxnSpPr/>
          <p:nvPr/>
        </p:nvCxnSpPr>
        <p:spPr>
          <a:xfrm rot="10800000">
            <a:off x="6455637" y="1998409"/>
            <a:ext cx="0" cy="1152412"/>
          </a:xfrm>
          <a:prstGeom prst="straightConnector1">
            <a:avLst/>
          </a:prstGeom>
          <a:noFill/>
          <a:ln cap="flat" cmpd="sng" w="19050">
            <a:solidFill>
              <a:srgbClr val="2D2D2D"/>
            </a:solidFill>
            <a:prstDash val="solid"/>
            <a:miter lim="800000"/>
            <a:headEnd len="sm" w="sm" type="none"/>
            <a:tailEnd len="sm" w="sm" type="none"/>
          </a:ln>
        </p:spPr>
      </p:cxnSp>
      <p:cxnSp>
        <p:nvCxnSpPr>
          <p:cNvPr id="800" name="Google Shape;800;p94"/>
          <p:cNvCxnSpPr>
            <a:endCxn id="793" idx="3"/>
          </p:cNvCxnSpPr>
          <p:nvPr/>
        </p:nvCxnSpPr>
        <p:spPr>
          <a:xfrm rot="10800000">
            <a:off x="5032950" y="2005775"/>
            <a:ext cx="1425000" cy="0"/>
          </a:xfrm>
          <a:prstGeom prst="straightConnector1">
            <a:avLst/>
          </a:prstGeom>
          <a:noFill/>
          <a:ln cap="flat" cmpd="sng" w="19050">
            <a:solidFill>
              <a:srgbClr val="2D2D2D"/>
            </a:solidFill>
            <a:prstDash val="solid"/>
            <a:miter lim="800000"/>
            <a:headEnd len="sm" w="sm" type="none"/>
            <a:tailEnd len="sm" w="sm" type="none"/>
          </a:ln>
        </p:spPr>
      </p:cxnSp>
      <p:sp>
        <p:nvSpPr>
          <p:cNvPr id="801" name="Google Shape;801;p94"/>
          <p:cNvSpPr/>
          <p:nvPr/>
        </p:nvSpPr>
        <p:spPr>
          <a:xfrm flipH="1">
            <a:off x="6341680" y="3150821"/>
            <a:ext cx="227913" cy="239485"/>
          </a:xfrm>
          <a:prstGeom prst="ellipse">
            <a:avLst/>
          </a:prstGeom>
          <a:noFill/>
          <a:ln cap="flat" cmpd="sng" w="38100">
            <a:solidFill>
              <a:srgbClr val="EDD289"/>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02" name="Google Shape;802;p94"/>
          <p:cNvSpPr txBox="1"/>
          <p:nvPr/>
        </p:nvSpPr>
        <p:spPr>
          <a:xfrm>
            <a:off x="3642450" y="1720325"/>
            <a:ext cx="1489800" cy="531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i="0" lang="en-GB" sz="3000">
                <a:solidFill>
                  <a:srgbClr val="2D2D2D"/>
                </a:solidFill>
                <a:latin typeface="Sofia Sans Extra Condensed SemiBold"/>
                <a:ea typeface="Sofia Sans Extra Condensed SemiBold"/>
                <a:cs typeface="Sofia Sans Extra Condensed SemiBold"/>
                <a:sym typeface="Sofia Sans Extra Condensed SemiBold"/>
              </a:rPr>
              <a:t>Tom Cruise</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03" name="Google Shape;803;p94"/>
          <p:cNvSpPr/>
          <p:nvPr/>
        </p:nvSpPr>
        <p:spPr>
          <a:xfrm>
            <a:off x="3735750" y="1392125"/>
            <a:ext cx="1303200" cy="368100"/>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i="0" lang="en-GB" sz="2600">
                <a:solidFill>
                  <a:srgbClr val="EDD289"/>
                </a:solidFill>
                <a:latin typeface="Sofia Sans Extra Condensed SemiBold"/>
                <a:ea typeface="Sofia Sans Extra Condensed SemiBold"/>
                <a:cs typeface="Sofia Sans Extra Condensed SemiBold"/>
                <a:sym typeface="Sofia Sans Extra Condensed SemiBold"/>
              </a:rPr>
              <a:t>Ethan Hunt</a:t>
            </a:r>
            <a:endParaRPr sz="2600">
              <a:solidFill>
                <a:srgbClr val="EDD289"/>
              </a:solidFill>
              <a:latin typeface="Sofia Sans Extra Condensed SemiBold"/>
              <a:ea typeface="Sofia Sans Extra Condensed SemiBold"/>
              <a:cs typeface="Sofia Sans Extra Condensed SemiBold"/>
              <a:sym typeface="Sofia Sans Extra Condensed SemiBold"/>
            </a:endParaRPr>
          </a:p>
        </p:txBody>
      </p:sp>
      <p:sp>
        <p:nvSpPr>
          <p:cNvPr id="804" name="Google Shape;804;p94"/>
          <p:cNvSpPr/>
          <p:nvPr/>
        </p:nvSpPr>
        <p:spPr>
          <a:xfrm>
            <a:off x="5495925" y="4653478"/>
            <a:ext cx="3524250" cy="501053"/>
          </a:xfrm>
          <a:prstGeom prst="rect">
            <a:avLst/>
          </a:pr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08" name="Shape 808"/>
        <p:cNvGrpSpPr/>
        <p:nvPr/>
      </p:nvGrpSpPr>
      <p:grpSpPr>
        <a:xfrm>
          <a:off x="0" y="0"/>
          <a:ext cx="0" cy="0"/>
          <a:chOff x="0" y="0"/>
          <a:chExt cx="0" cy="0"/>
        </a:xfrm>
      </p:grpSpPr>
      <p:pic>
        <p:nvPicPr>
          <p:cNvPr descr="A close up of a paper&#10;&#10;Description automatically generated" id="809" name="Google Shape;809;p9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810" name="Google Shape;810;p95"/>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811" name="Google Shape;811;p95"/>
          <p:cNvSpPr/>
          <p:nvPr/>
        </p:nvSpPr>
        <p:spPr>
          <a:xfrm>
            <a:off x="94274" y="1824290"/>
            <a:ext cx="3524250" cy="3335206"/>
          </a:xfrm>
          <a:custGeom>
            <a:rect b="b" l="l" r="r" t="t"/>
            <a:pathLst>
              <a:path extrusionOk="0" h="4446941" w="4699000">
                <a:moveTo>
                  <a:pt x="0" y="0"/>
                </a:moveTo>
                <a:lnTo>
                  <a:pt x="4699000" y="0"/>
                </a:lnTo>
                <a:lnTo>
                  <a:pt x="4699000" y="4446941"/>
                </a:lnTo>
                <a:lnTo>
                  <a:pt x="4546600" y="4446941"/>
                </a:lnTo>
                <a:lnTo>
                  <a:pt x="4546600" y="124480"/>
                </a:lnTo>
                <a:lnTo>
                  <a:pt x="148464" y="124480"/>
                </a:lnTo>
                <a:lnTo>
                  <a:pt x="148464" y="4446941"/>
                </a:lnTo>
                <a:lnTo>
                  <a:pt x="0" y="4446941"/>
                </a:lnTo>
                <a:lnTo>
                  <a:pt x="0" y="0"/>
                </a:lnTo>
                <a:close/>
              </a:path>
            </a:pathLst>
          </a:cu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12" name="Google Shape;812;p95"/>
          <p:cNvSpPr txBox="1"/>
          <p:nvPr/>
        </p:nvSpPr>
        <p:spPr>
          <a:xfrm>
            <a:off x="3763925" y="1782389"/>
            <a:ext cx="4554300" cy="1177500"/>
          </a:xfrm>
          <a:prstGeom prst="rect">
            <a:avLst/>
          </a:prstGeom>
          <a:noFill/>
          <a:ln>
            <a:noFill/>
          </a:ln>
        </p:spPr>
        <p:txBody>
          <a:bodyPr anchorCtr="0" anchor="t" bIns="34275" lIns="68575" spcFirstLastPara="1" rIns="68575" wrap="square" tIns="34275">
            <a:spAutoFit/>
          </a:bodyPr>
          <a:lstStyle/>
          <a:p>
            <a:pPr indent="0" lvl="0" marL="0" marR="0" rtl="0" algn="just">
              <a:spcBef>
                <a:spcPts val="0"/>
              </a:spcBef>
              <a:spcAft>
                <a:spcPts val="0"/>
              </a:spcAft>
              <a:buNone/>
            </a:pPr>
            <a:r>
              <a:rPr i="0" lang="en-GB" sz="1800">
                <a:solidFill>
                  <a:srgbClr val="2D2D2D"/>
                </a:solidFill>
                <a:latin typeface="Sofia Sans Extra Condensed SemiBold"/>
                <a:ea typeface="Sofia Sans Extra Condensed SemiBold"/>
                <a:cs typeface="Sofia Sans Extra Condensed SemiBold"/>
                <a:sym typeface="Sofia Sans Extra Condensed SemiBold"/>
              </a:rPr>
              <a:t>Luther Stickell the loyal technical expert and long-time friend of Ethan Hunt. Luther provides crucial support to the IMF team with his hacking and technical skills. He serves as a dependable ally and a valuable member of the team.</a:t>
            </a:r>
            <a:endParaRPr sz="18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13" name="Google Shape;813;p95"/>
          <p:cNvSpPr txBox="1"/>
          <p:nvPr/>
        </p:nvSpPr>
        <p:spPr>
          <a:xfrm>
            <a:off x="2793764" y="-1604226"/>
            <a:ext cx="2438400" cy="438581"/>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0" i="0" lang="en-GB" sz="2400">
                <a:solidFill>
                  <a:srgbClr val="2D2D2D"/>
                </a:solidFill>
                <a:latin typeface="Arial"/>
                <a:ea typeface="Arial"/>
                <a:cs typeface="Arial"/>
                <a:sym typeface="Arial"/>
              </a:rPr>
              <a:t>Christopher McQuarrie</a:t>
            </a:r>
            <a:endParaRPr sz="2400">
              <a:solidFill>
                <a:srgbClr val="2D2D2D"/>
              </a:solidFill>
              <a:latin typeface="Arial"/>
              <a:ea typeface="Arial"/>
              <a:cs typeface="Arial"/>
              <a:sym typeface="Arial"/>
            </a:endParaRPr>
          </a:p>
        </p:txBody>
      </p:sp>
      <p:sp>
        <p:nvSpPr>
          <p:cNvPr id="814" name="Google Shape;814;p95"/>
          <p:cNvSpPr/>
          <p:nvPr/>
        </p:nvSpPr>
        <p:spPr>
          <a:xfrm>
            <a:off x="3803200" y="3166400"/>
            <a:ext cx="1577700" cy="417300"/>
          </a:xfrm>
          <a:prstGeom prst="roundRect">
            <a:avLst>
              <a:gd fmla="val 16667" name="adj"/>
            </a:avLst>
          </a:prstGeom>
          <a:noFill/>
          <a:ln cap="flat" cmpd="sng" w="28575">
            <a:solidFill>
              <a:srgbClr val="2D2D2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15" name="Google Shape;815;p95"/>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16" name="Google Shape;816;p95"/>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17" name="Google Shape;817;p95"/>
          <p:cNvSpPr/>
          <p:nvPr/>
        </p:nvSpPr>
        <p:spPr>
          <a:xfrm>
            <a:off x="2791207" y="-1961725"/>
            <a:ext cx="900662" cy="368218"/>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lang="en-GB" sz="2100">
                <a:solidFill>
                  <a:srgbClr val="E5C37A"/>
                </a:solidFill>
                <a:latin typeface="Arial"/>
                <a:ea typeface="Arial"/>
                <a:cs typeface="Arial"/>
                <a:sym typeface="Arial"/>
              </a:rPr>
              <a:t>Director</a:t>
            </a:r>
            <a:endParaRPr sz="1100"/>
          </a:p>
        </p:txBody>
      </p:sp>
      <p:pic>
        <p:nvPicPr>
          <p:cNvPr descr="A person with a mustache wearing a button up shirt&#10;&#10;Description automatically generated" id="818" name="Google Shape;818;p95"/>
          <p:cNvPicPr preferRelativeResize="0"/>
          <p:nvPr>
            <p:ph idx="2" type="pic"/>
          </p:nvPr>
        </p:nvPicPr>
        <p:blipFill rotWithShape="1">
          <a:blip r:embed="rId5">
            <a:alphaModFix/>
          </a:blip>
          <a:srcRect b="0" l="0" r="0" t="0"/>
          <a:stretch/>
        </p:blipFill>
        <p:spPr>
          <a:xfrm>
            <a:off x="305315" y="974360"/>
            <a:ext cx="2578572" cy="4171429"/>
          </a:xfrm>
          <a:prstGeom prst="rect">
            <a:avLst/>
          </a:prstGeom>
          <a:noFill/>
          <a:ln>
            <a:noFill/>
          </a:ln>
        </p:spPr>
      </p:pic>
      <p:cxnSp>
        <p:nvCxnSpPr>
          <p:cNvPr id="819" name="Google Shape;819;p95"/>
          <p:cNvCxnSpPr/>
          <p:nvPr/>
        </p:nvCxnSpPr>
        <p:spPr>
          <a:xfrm>
            <a:off x="2472952" y="3398585"/>
            <a:ext cx="1330248" cy="0"/>
          </a:xfrm>
          <a:prstGeom prst="straightConnector1">
            <a:avLst/>
          </a:prstGeom>
          <a:noFill/>
          <a:ln cap="flat" cmpd="sng" w="19050">
            <a:solidFill>
              <a:srgbClr val="2D2D2D"/>
            </a:solidFill>
            <a:prstDash val="solid"/>
            <a:miter lim="800000"/>
            <a:headEnd len="sm" w="sm" type="none"/>
            <a:tailEnd len="sm" w="sm" type="none"/>
          </a:ln>
        </p:spPr>
      </p:cxnSp>
      <p:sp>
        <p:nvSpPr>
          <p:cNvPr id="820" name="Google Shape;820;p95"/>
          <p:cNvSpPr/>
          <p:nvPr/>
        </p:nvSpPr>
        <p:spPr>
          <a:xfrm flipH="1">
            <a:off x="2247703" y="3272436"/>
            <a:ext cx="227913" cy="239486"/>
          </a:xfrm>
          <a:prstGeom prst="ellipse">
            <a:avLst/>
          </a:prstGeom>
          <a:noFill/>
          <a:ln cap="flat" cmpd="sng" w="38100">
            <a:solidFill>
              <a:srgbClr val="2D2D2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21" name="Google Shape;821;p95"/>
          <p:cNvSpPr txBox="1"/>
          <p:nvPr/>
        </p:nvSpPr>
        <p:spPr>
          <a:xfrm>
            <a:off x="3830625" y="3109550"/>
            <a:ext cx="2066100" cy="531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i="0" lang="en-GB" sz="3000">
                <a:solidFill>
                  <a:srgbClr val="2D2D2D"/>
                </a:solidFill>
                <a:latin typeface="Sofia Sans Extra Condensed SemiBold"/>
                <a:ea typeface="Sofia Sans Extra Condensed SemiBold"/>
                <a:cs typeface="Sofia Sans Extra Condensed SemiBold"/>
                <a:sym typeface="Sofia Sans Extra Condensed SemiBold"/>
              </a:rPr>
              <a:t>Ving Rhames</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22" name="Google Shape;822;p95"/>
          <p:cNvSpPr/>
          <p:nvPr/>
        </p:nvSpPr>
        <p:spPr>
          <a:xfrm>
            <a:off x="3796300" y="3644200"/>
            <a:ext cx="1646100" cy="368100"/>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i="0" lang="en-GB" sz="2600">
                <a:solidFill>
                  <a:srgbClr val="EDD289"/>
                </a:solidFill>
                <a:latin typeface="Sofia Sans Extra Condensed SemiBold"/>
                <a:ea typeface="Sofia Sans Extra Condensed SemiBold"/>
                <a:cs typeface="Sofia Sans Extra Condensed SemiBold"/>
                <a:sym typeface="Sofia Sans Extra Condensed SemiBold"/>
              </a:rPr>
              <a:t>Luther Stickell</a:t>
            </a:r>
            <a:endParaRPr sz="2600">
              <a:solidFill>
                <a:srgbClr val="EDD289"/>
              </a:solidFill>
              <a:latin typeface="Sofia Sans Extra Condensed SemiBold"/>
              <a:ea typeface="Sofia Sans Extra Condensed SemiBold"/>
              <a:cs typeface="Sofia Sans Extra Condensed SemiBold"/>
              <a:sym typeface="Sofia Sans Extra Condensed SemiBold"/>
            </a:endParaRPr>
          </a:p>
        </p:txBody>
      </p:sp>
      <p:sp>
        <p:nvSpPr>
          <p:cNvPr id="823" name="Google Shape;823;p95"/>
          <p:cNvSpPr/>
          <p:nvPr/>
        </p:nvSpPr>
        <p:spPr>
          <a:xfrm>
            <a:off x="94274" y="4658442"/>
            <a:ext cx="3524250" cy="501053"/>
          </a:xfrm>
          <a:prstGeom prst="rect">
            <a:avLst/>
          </a:pr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27" name="Shape 827"/>
        <p:cNvGrpSpPr/>
        <p:nvPr/>
      </p:nvGrpSpPr>
      <p:grpSpPr>
        <a:xfrm>
          <a:off x="0" y="0"/>
          <a:ext cx="0" cy="0"/>
          <a:chOff x="0" y="0"/>
          <a:chExt cx="0" cy="0"/>
        </a:xfrm>
      </p:grpSpPr>
      <p:pic>
        <p:nvPicPr>
          <p:cNvPr descr="A close up of a paper&#10;&#10;Description automatically generated" id="828" name="Google Shape;828;p96"/>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829" name="Google Shape;829;p96"/>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830" name="Google Shape;830;p96"/>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31" name="Google Shape;831;p96"/>
          <p:cNvSpPr/>
          <p:nvPr/>
        </p:nvSpPr>
        <p:spPr>
          <a:xfrm>
            <a:off x="5495925" y="1819325"/>
            <a:ext cx="3524250" cy="3335206"/>
          </a:xfrm>
          <a:custGeom>
            <a:rect b="b" l="l" r="r" t="t"/>
            <a:pathLst>
              <a:path extrusionOk="0" h="4446941" w="4699000">
                <a:moveTo>
                  <a:pt x="0" y="0"/>
                </a:moveTo>
                <a:lnTo>
                  <a:pt x="4699000" y="0"/>
                </a:lnTo>
                <a:lnTo>
                  <a:pt x="4699000" y="4446941"/>
                </a:lnTo>
                <a:lnTo>
                  <a:pt x="4546600" y="4446941"/>
                </a:lnTo>
                <a:lnTo>
                  <a:pt x="4546600" y="124480"/>
                </a:lnTo>
                <a:lnTo>
                  <a:pt x="148464" y="124480"/>
                </a:lnTo>
                <a:lnTo>
                  <a:pt x="148464" y="4446941"/>
                </a:lnTo>
                <a:lnTo>
                  <a:pt x="0" y="4446941"/>
                </a:lnTo>
                <a:lnTo>
                  <a:pt x="0" y="0"/>
                </a:lnTo>
                <a:close/>
              </a:path>
            </a:pathLst>
          </a:cu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32" name="Google Shape;832;p96"/>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33" name="Google Shape;833;p96"/>
          <p:cNvSpPr txBox="1"/>
          <p:nvPr/>
        </p:nvSpPr>
        <p:spPr>
          <a:xfrm>
            <a:off x="876038" y="2196884"/>
            <a:ext cx="4483500" cy="1177500"/>
          </a:xfrm>
          <a:prstGeom prst="rect">
            <a:avLst/>
          </a:prstGeom>
          <a:noFill/>
          <a:ln>
            <a:noFill/>
          </a:ln>
        </p:spPr>
        <p:txBody>
          <a:bodyPr anchorCtr="0" anchor="t" bIns="34275" lIns="68575" spcFirstLastPara="1" rIns="68575" wrap="square" tIns="34275">
            <a:spAutoFit/>
          </a:bodyPr>
          <a:lstStyle/>
          <a:p>
            <a:pPr indent="0" lvl="0" marL="0" marR="0" rtl="0" algn="just">
              <a:spcBef>
                <a:spcPts val="0"/>
              </a:spcBef>
              <a:spcAft>
                <a:spcPts val="0"/>
              </a:spcAft>
              <a:buNone/>
            </a:pPr>
            <a:r>
              <a:rPr i="0" lang="en-GB" sz="1800">
                <a:solidFill>
                  <a:srgbClr val="2D2D2D"/>
                </a:solidFill>
                <a:latin typeface="Sofia Sans Extra Condensed SemiBold"/>
                <a:ea typeface="Sofia Sans Extra Condensed SemiBold"/>
                <a:cs typeface="Sofia Sans Extra Condensed SemiBold"/>
                <a:sym typeface="Sofia Sans Extra Condensed SemiBold"/>
              </a:rPr>
              <a:t>Benji Dunn The comic relief and tech-savvy member of the IMF. Benji adds levity to intense situations with his witty humour and brings essential technical expertise to the team. His unique personality complements the group dynamic.</a:t>
            </a:r>
            <a:endParaRPr sz="18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34" name="Google Shape;834;p96"/>
          <p:cNvSpPr/>
          <p:nvPr/>
        </p:nvSpPr>
        <p:spPr>
          <a:xfrm>
            <a:off x="3856750" y="1706800"/>
            <a:ext cx="1506300" cy="461700"/>
          </a:xfrm>
          <a:prstGeom prst="roundRect">
            <a:avLst>
              <a:gd fmla="val 16667" name="adj"/>
            </a:avLst>
          </a:prstGeom>
          <a:noFill/>
          <a:ln cap="flat" cmpd="sng" w="28575">
            <a:solidFill>
              <a:srgbClr val="2D2D2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descr="A person in a white suit&#10;&#10;Description automatically generated" id="835" name="Google Shape;835;p96"/>
          <p:cNvPicPr preferRelativeResize="0"/>
          <p:nvPr>
            <p:ph idx="2" type="pic"/>
          </p:nvPr>
        </p:nvPicPr>
        <p:blipFill rotWithShape="1">
          <a:blip r:embed="rId5">
            <a:alphaModFix/>
          </a:blip>
          <a:srcRect b="0" l="0" r="0" t="0"/>
          <a:stretch/>
        </p:blipFill>
        <p:spPr>
          <a:xfrm>
            <a:off x="5725885" y="1144073"/>
            <a:ext cx="3078571" cy="4000000"/>
          </a:xfrm>
          <a:prstGeom prst="rect">
            <a:avLst/>
          </a:prstGeom>
          <a:noFill/>
          <a:ln>
            <a:noFill/>
          </a:ln>
        </p:spPr>
      </p:pic>
      <p:cxnSp>
        <p:nvCxnSpPr>
          <p:cNvPr id="836" name="Google Shape;836;p96"/>
          <p:cNvCxnSpPr/>
          <p:nvPr/>
        </p:nvCxnSpPr>
        <p:spPr>
          <a:xfrm rot="10800000">
            <a:off x="6207987" y="1944851"/>
            <a:ext cx="0" cy="1412795"/>
          </a:xfrm>
          <a:prstGeom prst="straightConnector1">
            <a:avLst/>
          </a:prstGeom>
          <a:noFill/>
          <a:ln cap="flat" cmpd="sng" w="19050">
            <a:solidFill>
              <a:srgbClr val="2D2D2D"/>
            </a:solidFill>
            <a:prstDash val="solid"/>
            <a:miter lim="800000"/>
            <a:headEnd len="sm" w="sm" type="none"/>
            <a:tailEnd len="sm" w="sm" type="none"/>
          </a:ln>
        </p:spPr>
      </p:cxnSp>
      <p:cxnSp>
        <p:nvCxnSpPr>
          <p:cNvPr id="837" name="Google Shape;837;p96"/>
          <p:cNvCxnSpPr/>
          <p:nvPr/>
        </p:nvCxnSpPr>
        <p:spPr>
          <a:xfrm rot="10800000">
            <a:off x="5364424" y="1944851"/>
            <a:ext cx="850706" cy="0"/>
          </a:xfrm>
          <a:prstGeom prst="straightConnector1">
            <a:avLst/>
          </a:prstGeom>
          <a:noFill/>
          <a:ln cap="flat" cmpd="sng" w="19050">
            <a:solidFill>
              <a:srgbClr val="2D2D2D"/>
            </a:solidFill>
            <a:prstDash val="solid"/>
            <a:miter lim="800000"/>
            <a:headEnd len="sm" w="sm" type="none"/>
            <a:tailEnd len="sm" w="sm" type="none"/>
          </a:ln>
        </p:spPr>
      </p:cxnSp>
      <p:sp>
        <p:nvSpPr>
          <p:cNvPr id="838" name="Google Shape;838;p96"/>
          <p:cNvSpPr/>
          <p:nvPr/>
        </p:nvSpPr>
        <p:spPr>
          <a:xfrm flipH="1">
            <a:off x="6094030" y="3357646"/>
            <a:ext cx="227913" cy="239486"/>
          </a:xfrm>
          <a:prstGeom prst="ellipse">
            <a:avLst/>
          </a:prstGeom>
          <a:noFill/>
          <a:ln cap="flat" cmpd="sng" w="38100">
            <a:solidFill>
              <a:srgbClr val="2D2D2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39" name="Google Shape;839;p96"/>
          <p:cNvSpPr txBox="1"/>
          <p:nvPr/>
        </p:nvSpPr>
        <p:spPr>
          <a:xfrm>
            <a:off x="3928500" y="1637450"/>
            <a:ext cx="1506300" cy="531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i="0" lang="en-GB" sz="3000">
                <a:solidFill>
                  <a:srgbClr val="2D2D2D"/>
                </a:solidFill>
                <a:latin typeface="Sofia Sans Extra Condensed SemiBold"/>
                <a:ea typeface="Sofia Sans Extra Condensed SemiBold"/>
                <a:cs typeface="Sofia Sans Extra Condensed SemiBold"/>
                <a:sym typeface="Sofia Sans Extra Condensed SemiBold"/>
              </a:rPr>
              <a:t>Simon Pegg</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40" name="Google Shape;840;p96"/>
          <p:cNvSpPr/>
          <p:nvPr/>
        </p:nvSpPr>
        <p:spPr>
          <a:xfrm>
            <a:off x="4140150" y="1206400"/>
            <a:ext cx="1224300" cy="431100"/>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i="0" lang="en-GB" sz="2600">
                <a:solidFill>
                  <a:srgbClr val="EDD289"/>
                </a:solidFill>
                <a:latin typeface="Sofia Sans Extra Condensed SemiBold"/>
                <a:ea typeface="Sofia Sans Extra Condensed SemiBold"/>
                <a:cs typeface="Sofia Sans Extra Condensed SemiBold"/>
                <a:sym typeface="Sofia Sans Extra Condensed SemiBold"/>
              </a:rPr>
              <a:t>Benji Dunn</a:t>
            </a:r>
            <a:endParaRPr sz="2600">
              <a:solidFill>
                <a:srgbClr val="EDD289"/>
              </a:solidFill>
              <a:latin typeface="Sofia Sans Extra Condensed SemiBold"/>
              <a:ea typeface="Sofia Sans Extra Condensed SemiBold"/>
              <a:cs typeface="Sofia Sans Extra Condensed SemiBold"/>
              <a:sym typeface="Sofia Sans Extra Condensed SemiBold"/>
            </a:endParaRPr>
          </a:p>
        </p:txBody>
      </p:sp>
      <p:sp>
        <p:nvSpPr>
          <p:cNvPr id="841" name="Google Shape;841;p96"/>
          <p:cNvSpPr/>
          <p:nvPr/>
        </p:nvSpPr>
        <p:spPr>
          <a:xfrm>
            <a:off x="5495925" y="4653478"/>
            <a:ext cx="3524250" cy="501053"/>
          </a:xfrm>
          <a:prstGeom prst="rect">
            <a:avLst/>
          </a:pr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45" name="Shape 845"/>
        <p:cNvGrpSpPr/>
        <p:nvPr/>
      </p:nvGrpSpPr>
      <p:grpSpPr>
        <a:xfrm>
          <a:off x="0" y="0"/>
          <a:ext cx="0" cy="0"/>
          <a:chOff x="0" y="0"/>
          <a:chExt cx="0" cy="0"/>
        </a:xfrm>
      </p:grpSpPr>
      <p:pic>
        <p:nvPicPr>
          <p:cNvPr descr="A close up of a paper&#10;&#10;Description automatically generated" id="846" name="Google Shape;846;p97"/>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847" name="Google Shape;847;p97"/>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848" name="Google Shape;848;p97"/>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49" name="Google Shape;849;p97"/>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50" name="Google Shape;850;p97"/>
          <p:cNvSpPr txBox="1"/>
          <p:nvPr/>
        </p:nvSpPr>
        <p:spPr>
          <a:xfrm>
            <a:off x="876050" y="1819324"/>
            <a:ext cx="4483500" cy="1177500"/>
          </a:xfrm>
          <a:prstGeom prst="rect">
            <a:avLst/>
          </a:prstGeom>
          <a:noFill/>
          <a:ln>
            <a:noFill/>
          </a:ln>
        </p:spPr>
        <p:txBody>
          <a:bodyPr anchorCtr="0" anchor="t" bIns="34275" lIns="68575" spcFirstLastPara="1" rIns="68575" wrap="square" tIns="34275">
            <a:spAutoFit/>
          </a:bodyPr>
          <a:lstStyle/>
          <a:p>
            <a:pPr indent="0" lvl="0" marL="0" marR="0" rtl="0" algn="just">
              <a:spcBef>
                <a:spcPts val="0"/>
              </a:spcBef>
              <a:spcAft>
                <a:spcPts val="0"/>
              </a:spcAft>
              <a:buNone/>
            </a:pPr>
            <a:r>
              <a:rPr i="0" lang="en-GB" sz="1800">
                <a:solidFill>
                  <a:srgbClr val="2D2D2D"/>
                </a:solidFill>
                <a:latin typeface="Sofia Sans Extra Condensed SemiBold"/>
                <a:ea typeface="Sofia Sans Extra Condensed SemiBold"/>
                <a:cs typeface="Sofia Sans Extra Condensed SemiBold"/>
                <a:sym typeface="Sofia Sans Extra Condensed SemiBold"/>
              </a:rPr>
              <a:t>Ilsa Faust an enigmatic and complex character, Ilsa Faust alternates between ally and adversary to Ethan Hunt. Her intriguing background and motivations add depth to the storyline, making her an essential part of the franchise.</a:t>
            </a:r>
            <a:endParaRPr sz="18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51" name="Google Shape;851;p97"/>
          <p:cNvSpPr/>
          <p:nvPr/>
        </p:nvSpPr>
        <p:spPr>
          <a:xfrm>
            <a:off x="3084550" y="3540450"/>
            <a:ext cx="2212800" cy="358200"/>
          </a:xfrm>
          <a:prstGeom prst="roundRect">
            <a:avLst>
              <a:gd fmla="val 16667" name="adj"/>
            </a:avLst>
          </a:prstGeom>
          <a:noFill/>
          <a:ln cap="flat" cmpd="sng" w="28575">
            <a:solidFill>
              <a:srgbClr val="2D2D2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52" name="Google Shape;852;p97"/>
          <p:cNvSpPr/>
          <p:nvPr/>
        </p:nvSpPr>
        <p:spPr>
          <a:xfrm>
            <a:off x="5495925" y="1819325"/>
            <a:ext cx="3524250" cy="3335206"/>
          </a:xfrm>
          <a:custGeom>
            <a:rect b="b" l="l" r="r" t="t"/>
            <a:pathLst>
              <a:path extrusionOk="0" h="4446941" w="4699000">
                <a:moveTo>
                  <a:pt x="0" y="0"/>
                </a:moveTo>
                <a:lnTo>
                  <a:pt x="4699000" y="0"/>
                </a:lnTo>
                <a:lnTo>
                  <a:pt x="4699000" y="4446941"/>
                </a:lnTo>
                <a:lnTo>
                  <a:pt x="4546600" y="4446941"/>
                </a:lnTo>
                <a:lnTo>
                  <a:pt x="4546600" y="124480"/>
                </a:lnTo>
                <a:lnTo>
                  <a:pt x="148464" y="124480"/>
                </a:lnTo>
                <a:lnTo>
                  <a:pt x="148464" y="4446941"/>
                </a:lnTo>
                <a:lnTo>
                  <a:pt x="0" y="4446941"/>
                </a:lnTo>
                <a:lnTo>
                  <a:pt x="0" y="0"/>
                </a:lnTo>
                <a:close/>
              </a:path>
            </a:pathLst>
          </a:cu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descr="A person in a black jacket&#10;&#10;Description automatically generated" id="853" name="Google Shape;853;p97"/>
          <p:cNvPicPr preferRelativeResize="0"/>
          <p:nvPr>
            <p:ph idx="2" type="pic"/>
          </p:nvPr>
        </p:nvPicPr>
        <p:blipFill rotWithShape="1">
          <a:blip r:embed="rId5">
            <a:alphaModFix/>
          </a:blip>
          <a:srcRect b="0" l="0" r="0" t="0"/>
          <a:stretch/>
        </p:blipFill>
        <p:spPr>
          <a:xfrm>
            <a:off x="6368144" y="905969"/>
            <a:ext cx="1635714" cy="4642857"/>
          </a:xfrm>
          <a:prstGeom prst="rect">
            <a:avLst/>
          </a:prstGeom>
          <a:noFill/>
          <a:ln>
            <a:noFill/>
          </a:ln>
        </p:spPr>
      </p:pic>
      <p:cxnSp>
        <p:nvCxnSpPr>
          <p:cNvPr id="854" name="Google Shape;854;p97"/>
          <p:cNvCxnSpPr/>
          <p:nvPr/>
        </p:nvCxnSpPr>
        <p:spPr>
          <a:xfrm rot="10800000">
            <a:off x="5297152" y="3708337"/>
            <a:ext cx="1709400" cy="0"/>
          </a:xfrm>
          <a:prstGeom prst="straightConnector1">
            <a:avLst/>
          </a:prstGeom>
          <a:noFill/>
          <a:ln cap="flat" cmpd="sng" w="19050">
            <a:solidFill>
              <a:srgbClr val="2D2D2D"/>
            </a:solidFill>
            <a:prstDash val="solid"/>
            <a:miter lim="800000"/>
            <a:headEnd len="sm" w="sm" type="none"/>
            <a:tailEnd len="sm" w="sm" type="none"/>
          </a:ln>
        </p:spPr>
      </p:cxnSp>
      <p:sp>
        <p:nvSpPr>
          <p:cNvPr id="855" name="Google Shape;855;p97"/>
          <p:cNvSpPr/>
          <p:nvPr/>
        </p:nvSpPr>
        <p:spPr>
          <a:xfrm flipH="1">
            <a:off x="7006466" y="3580463"/>
            <a:ext cx="228000" cy="239400"/>
          </a:xfrm>
          <a:prstGeom prst="ellipse">
            <a:avLst/>
          </a:prstGeom>
          <a:noFill/>
          <a:ln cap="flat" cmpd="sng" w="38100">
            <a:solidFill>
              <a:srgbClr val="EDD289"/>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56" name="Google Shape;856;p97"/>
          <p:cNvSpPr txBox="1"/>
          <p:nvPr/>
        </p:nvSpPr>
        <p:spPr>
          <a:xfrm>
            <a:off x="3115100" y="3424050"/>
            <a:ext cx="2131800" cy="531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i="0" lang="en-GB" sz="3000">
                <a:solidFill>
                  <a:srgbClr val="2D2D2D"/>
                </a:solidFill>
                <a:latin typeface="Sofia Sans Extra Condensed SemiBold"/>
                <a:ea typeface="Sofia Sans Extra Condensed SemiBold"/>
                <a:cs typeface="Sofia Sans Extra Condensed SemiBold"/>
                <a:sym typeface="Sofia Sans Extra Condensed SemiBold"/>
              </a:rPr>
              <a:t>Rebecca Ferguson</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57" name="Google Shape;857;p97"/>
          <p:cNvSpPr/>
          <p:nvPr/>
        </p:nvSpPr>
        <p:spPr>
          <a:xfrm>
            <a:off x="4037350" y="3104725"/>
            <a:ext cx="1260000" cy="368100"/>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rtl="0" algn="ctr">
              <a:spcBef>
                <a:spcPts val="0"/>
              </a:spcBef>
              <a:spcAft>
                <a:spcPts val="0"/>
              </a:spcAft>
              <a:buClr>
                <a:schemeClr val="dk1"/>
              </a:buClr>
              <a:buFont typeface="Arial"/>
              <a:buNone/>
            </a:pPr>
            <a:r>
              <a:rPr lang="en-GB" sz="2600">
                <a:solidFill>
                  <a:srgbClr val="EDD289"/>
                </a:solidFill>
                <a:latin typeface="Sofia Sans Extra Condensed SemiBold"/>
                <a:ea typeface="Sofia Sans Extra Condensed SemiBold"/>
                <a:cs typeface="Sofia Sans Extra Condensed SemiBold"/>
                <a:sym typeface="Sofia Sans Extra Condensed SemiBold"/>
              </a:rPr>
              <a:t>Ilsa Faust</a:t>
            </a:r>
            <a:endParaRPr sz="2600">
              <a:solidFill>
                <a:srgbClr val="EDD289"/>
              </a:solidFill>
              <a:latin typeface="Sofia Sans Extra Condensed SemiBold"/>
              <a:ea typeface="Sofia Sans Extra Condensed SemiBold"/>
              <a:cs typeface="Sofia Sans Extra Condensed SemiBold"/>
              <a:sym typeface="Sofia Sans Extra Condensed SemiBold"/>
            </a:endParaRPr>
          </a:p>
        </p:txBody>
      </p:sp>
      <p:sp>
        <p:nvSpPr>
          <p:cNvPr id="858" name="Google Shape;858;p97"/>
          <p:cNvSpPr/>
          <p:nvPr/>
        </p:nvSpPr>
        <p:spPr>
          <a:xfrm>
            <a:off x="5495925" y="4653478"/>
            <a:ext cx="3524250" cy="501053"/>
          </a:xfrm>
          <a:prstGeom prst="rect">
            <a:avLst/>
          </a:pr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62" name="Shape 862"/>
        <p:cNvGrpSpPr/>
        <p:nvPr/>
      </p:nvGrpSpPr>
      <p:grpSpPr>
        <a:xfrm>
          <a:off x="0" y="0"/>
          <a:ext cx="0" cy="0"/>
          <a:chOff x="0" y="0"/>
          <a:chExt cx="0" cy="0"/>
        </a:xfrm>
      </p:grpSpPr>
      <p:pic>
        <p:nvPicPr>
          <p:cNvPr descr="A close up of a paper&#10;&#10;Description automatically generated" id="863" name="Google Shape;863;p98"/>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864" name="Google Shape;864;p98"/>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865" name="Google Shape;865;p98"/>
          <p:cNvSpPr/>
          <p:nvPr/>
        </p:nvSpPr>
        <p:spPr>
          <a:xfrm>
            <a:off x="5495925" y="1819325"/>
            <a:ext cx="3524250" cy="3335206"/>
          </a:xfrm>
          <a:custGeom>
            <a:rect b="b" l="l" r="r" t="t"/>
            <a:pathLst>
              <a:path extrusionOk="0" h="4446941" w="4699000">
                <a:moveTo>
                  <a:pt x="0" y="0"/>
                </a:moveTo>
                <a:lnTo>
                  <a:pt x="4699000" y="0"/>
                </a:lnTo>
                <a:lnTo>
                  <a:pt x="4699000" y="4446941"/>
                </a:lnTo>
                <a:lnTo>
                  <a:pt x="4546600" y="4446941"/>
                </a:lnTo>
                <a:lnTo>
                  <a:pt x="4546600" y="124480"/>
                </a:lnTo>
                <a:lnTo>
                  <a:pt x="148464" y="124480"/>
                </a:lnTo>
                <a:lnTo>
                  <a:pt x="148464" y="4446941"/>
                </a:lnTo>
                <a:lnTo>
                  <a:pt x="0" y="4446941"/>
                </a:lnTo>
                <a:lnTo>
                  <a:pt x="0" y="0"/>
                </a:lnTo>
                <a:close/>
              </a:path>
            </a:pathLst>
          </a:cu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66" name="Google Shape;866;p98"/>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67" name="Google Shape;867;p98"/>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68" name="Google Shape;868;p98"/>
          <p:cNvSpPr txBox="1"/>
          <p:nvPr/>
        </p:nvSpPr>
        <p:spPr>
          <a:xfrm>
            <a:off x="876013" y="2234584"/>
            <a:ext cx="4483500" cy="900300"/>
          </a:xfrm>
          <a:prstGeom prst="rect">
            <a:avLst/>
          </a:prstGeom>
          <a:noFill/>
          <a:ln>
            <a:noFill/>
          </a:ln>
        </p:spPr>
        <p:txBody>
          <a:bodyPr anchorCtr="0" anchor="t" bIns="34275" lIns="68575" spcFirstLastPara="1" rIns="68575" wrap="square" tIns="34275">
            <a:spAutoFit/>
          </a:bodyPr>
          <a:lstStyle/>
          <a:p>
            <a:pPr indent="0" lvl="0" marL="0" marR="0" rtl="0" algn="just">
              <a:spcBef>
                <a:spcPts val="0"/>
              </a:spcBef>
              <a:spcAft>
                <a:spcPts val="0"/>
              </a:spcAft>
              <a:buNone/>
            </a:pPr>
            <a:r>
              <a:rPr i="0" lang="en-GB" sz="1800">
                <a:solidFill>
                  <a:srgbClr val="2D2D2D"/>
                </a:solidFill>
                <a:latin typeface="Sofia Sans Extra Condensed SemiBold"/>
                <a:ea typeface="Sofia Sans Extra Condensed SemiBold"/>
                <a:cs typeface="Sofia Sans Extra Condensed SemiBold"/>
                <a:sym typeface="Sofia Sans Extra Condensed SemiBold"/>
              </a:rPr>
              <a:t>Solomon Lane The cunning and menacing antagonist, responsible for challenging the IMF team and Ethan Hunt in particular. Lane's role as a formidable foe adds tension and suspense to the movies.</a:t>
            </a:r>
            <a:endParaRPr sz="1800">
              <a:solidFill>
                <a:srgbClr val="2D2D2D"/>
              </a:solidFill>
              <a:latin typeface="Sofia Sans Extra Condensed SemiBold"/>
              <a:ea typeface="Sofia Sans Extra Condensed SemiBold"/>
              <a:cs typeface="Sofia Sans Extra Condensed SemiBold"/>
              <a:sym typeface="Sofia Sans Extra Condensed SemiBold"/>
            </a:endParaRPr>
          </a:p>
        </p:txBody>
      </p:sp>
      <p:pic>
        <p:nvPicPr>
          <p:cNvPr descr="A person in a black suit&#10;&#10;Description automatically generated" id="869" name="Google Shape;869;p98"/>
          <p:cNvPicPr preferRelativeResize="0"/>
          <p:nvPr>
            <p:ph idx="2" type="pic"/>
          </p:nvPr>
        </p:nvPicPr>
        <p:blipFill rotWithShape="1">
          <a:blip r:embed="rId5">
            <a:alphaModFix/>
          </a:blip>
          <a:srcRect b="0" l="0" r="0" t="0"/>
          <a:stretch/>
        </p:blipFill>
        <p:spPr>
          <a:xfrm>
            <a:off x="5643335" y="1309330"/>
            <a:ext cx="3217636" cy="3436841"/>
          </a:xfrm>
          <a:prstGeom prst="rect">
            <a:avLst/>
          </a:prstGeom>
          <a:noFill/>
          <a:ln>
            <a:noFill/>
          </a:ln>
        </p:spPr>
      </p:pic>
      <p:sp>
        <p:nvSpPr>
          <p:cNvPr id="870" name="Google Shape;870;p98"/>
          <p:cNvSpPr/>
          <p:nvPr/>
        </p:nvSpPr>
        <p:spPr>
          <a:xfrm>
            <a:off x="1240675" y="1741075"/>
            <a:ext cx="1453200" cy="425100"/>
          </a:xfrm>
          <a:prstGeom prst="roundRect">
            <a:avLst>
              <a:gd fmla="val 16667" name="adj"/>
            </a:avLst>
          </a:prstGeom>
          <a:noFill/>
          <a:ln cap="flat" cmpd="sng" w="28575">
            <a:solidFill>
              <a:srgbClr val="2D2D2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cxnSp>
        <p:nvCxnSpPr>
          <p:cNvPr id="871" name="Google Shape;871;p98"/>
          <p:cNvCxnSpPr>
            <a:stCxn id="872" idx="0"/>
          </p:cNvCxnSpPr>
          <p:nvPr/>
        </p:nvCxnSpPr>
        <p:spPr>
          <a:xfrm rot="10800000">
            <a:off x="6937332" y="1937712"/>
            <a:ext cx="0" cy="1300200"/>
          </a:xfrm>
          <a:prstGeom prst="straightConnector1">
            <a:avLst/>
          </a:prstGeom>
          <a:noFill/>
          <a:ln cap="flat" cmpd="sng" w="19050">
            <a:solidFill>
              <a:srgbClr val="2D2D2D"/>
            </a:solidFill>
            <a:prstDash val="solid"/>
            <a:miter lim="800000"/>
            <a:headEnd len="sm" w="sm" type="none"/>
            <a:tailEnd len="sm" w="sm" type="none"/>
          </a:ln>
        </p:spPr>
      </p:cxnSp>
      <p:cxnSp>
        <p:nvCxnSpPr>
          <p:cNvPr id="873" name="Google Shape;873;p98"/>
          <p:cNvCxnSpPr/>
          <p:nvPr/>
        </p:nvCxnSpPr>
        <p:spPr>
          <a:xfrm flipH="1">
            <a:off x="2700750" y="1944900"/>
            <a:ext cx="4236600" cy="8700"/>
          </a:xfrm>
          <a:prstGeom prst="straightConnector1">
            <a:avLst/>
          </a:prstGeom>
          <a:noFill/>
          <a:ln cap="flat" cmpd="sng" w="19050">
            <a:solidFill>
              <a:srgbClr val="2D2D2D"/>
            </a:solidFill>
            <a:prstDash val="solid"/>
            <a:miter lim="800000"/>
            <a:headEnd len="sm" w="sm" type="none"/>
            <a:tailEnd len="sm" w="sm" type="none"/>
          </a:ln>
        </p:spPr>
      </p:cxnSp>
      <p:sp>
        <p:nvSpPr>
          <p:cNvPr id="872" name="Google Shape;872;p98"/>
          <p:cNvSpPr/>
          <p:nvPr/>
        </p:nvSpPr>
        <p:spPr>
          <a:xfrm flipH="1">
            <a:off x="6823375" y="3237912"/>
            <a:ext cx="227913" cy="239486"/>
          </a:xfrm>
          <a:prstGeom prst="ellipse">
            <a:avLst/>
          </a:prstGeom>
          <a:noFill/>
          <a:ln cap="flat" cmpd="sng" w="38100">
            <a:solidFill>
              <a:srgbClr val="EDD289"/>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74" name="Google Shape;874;p98"/>
          <p:cNvSpPr txBox="1"/>
          <p:nvPr/>
        </p:nvSpPr>
        <p:spPr>
          <a:xfrm>
            <a:off x="1277000" y="1672675"/>
            <a:ext cx="1677000" cy="531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i="0" lang="en-GB" sz="3000">
                <a:solidFill>
                  <a:srgbClr val="2D2D2D"/>
                </a:solidFill>
                <a:latin typeface="Sofia Sans Extra Condensed SemiBold"/>
                <a:ea typeface="Sofia Sans Extra Condensed SemiBold"/>
                <a:cs typeface="Sofia Sans Extra Condensed SemiBold"/>
                <a:sym typeface="Sofia Sans Extra Condensed SemiBold"/>
              </a:rPr>
              <a:t>Sean Harris</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875" name="Google Shape;875;p98"/>
          <p:cNvSpPr/>
          <p:nvPr/>
        </p:nvSpPr>
        <p:spPr>
          <a:xfrm>
            <a:off x="1240675" y="1304575"/>
            <a:ext cx="1513200" cy="368100"/>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rtl="0" algn="just">
              <a:spcBef>
                <a:spcPts val="0"/>
              </a:spcBef>
              <a:spcAft>
                <a:spcPts val="0"/>
              </a:spcAft>
              <a:buClr>
                <a:schemeClr val="dk1"/>
              </a:buClr>
              <a:buFont typeface="Arial"/>
              <a:buNone/>
            </a:pPr>
            <a:r>
              <a:rPr lang="en-GB" sz="2600">
                <a:solidFill>
                  <a:srgbClr val="EDD289"/>
                </a:solidFill>
                <a:latin typeface="Sofia Sans Extra Condensed SemiBold"/>
                <a:ea typeface="Sofia Sans Extra Condensed SemiBold"/>
                <a:cs typeface="Sofia Sans Extra Condensed SemiBold"/>
                <a:sym typeface="Sofia Sans Extra Condensed SemiBold"/>
              </a:rPr>
              <a:t>Solomon Lane</a:t>
            </a:r>
            <a:endParaRPr sz="2600">
              <a:solidFill>
                <a:srgbClr val="EDD289"/>
              </a:solidFill>
              <a:latin typeface="Sofia Sans Extra Condensed SemiBold"/>
              <a:ea typeface="Sofia Sans Extra Condensed SemiBold"/>
              <a:cs typeface="Sofia Sans Extra Condensed SemiBold"/>
              <a:sym typeface="Sofia Sans Extra Condensed SemiBold"/>
            </a:endParaRPr>
          </a:p>
        </p:txBody>
      </p:sp>
      <p:sp>
        <p:nvSpPr>
          <p:cNvPr id="876" name="Google Shape;876;p98"/>
          <p:cNvSpPr/>
          <p:nvPr/>
        </p:nvSpPr>
        <p:spPr>
          <a:xfrm>
            <a:off x="5495925" y="4653478"/>
            <a:ext cx="3524250" cy="501053"/>
          </a:xfrm>
          <a:prstGeom prst="rect">
            <a:avLst/>
          </a:prstGeom>
          <a:solidFill>
            <a:srgbClr val="FFF2C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80" name="Shape 880"/>
        <p:cNvGrpSpPr/>
        <p:nvPr/>
      </p:nvGrpSpPr>
      <p:grpSpPr>
        <a:xfrm>
          <a:off x="0" y="0"/>
          <a:ext cx="0" cy="0"/>
          <a:chOff x="0" y="0"/>
          <a:chExt cx="0" cy="0"/>
        </a:xfrm>
      </p:grpSpPr>
      <p:pic>
        <p:nvPicPr>
          <p:cNvPr descr="A close up of a paper&#10;&#10;Description automatically generated" id="881" name="Google Shape;881;p99"/>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882" name="Google Shape;882;p99"/>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883" name="Google Shape;883;p99"/>
          <p:cNvSpPr/>
          <p:nvPr/>
        </p:nvSpPr>
        <p:spPr>
          <a:xfrm>
            <a:off x="1143" y="0"/>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84" name="Google Shape;884;p99"/>
          <p:cNvSpPr/>
          <p:nvPr/>
        </p:nvSpPr>
        <p:spPr>
          <a:xfrm>
            <a:off x="1699787" y="1186543"/>
            <a:ext cx="5744426" cy="511133"/>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85" name="Google Shape;885;p99"/>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86" name="Google Shape;886;p99"/>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87" name="Google Shape;887;p99"/>
          <p:cNvSpPr/>
          <p:nvPr/>
        </p:nvSpPr>
        <p:spPr>
          <a:xfrm flipH="1">
            <a:off x="6823375" y="3237912"/>
            <a:ext cx="227913" cy="239486"/>
          </a:xfrm>
          <a:prstGeom prst="ellipse">
            <a:avLst/>
          </a:prstGeom>
          <a:noFill/>
          <a:ln cap="flat" cmpd="sng" w="38100">
            <a:solidFill>
              <a:srgbClr val="EDD289"/>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88" name="Google Shape;888;p99"/>
          <p:cNvSpPr txBox="1"/>
          <p:nvPr/>
        </p:nvSpPr>
        <p:spPr>
          <a:xfrm>
            <a:off x="1699800" y="1121228"/>
            <a:ext cx="5744400" cy="6387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i="0" lang="en-GB" sz="3700">
                <a:solidFill>
                  <a:srgbClr val="EDD289"/>
                </a:solidFill>
                <a:latin typeface="Sofia Sans Extra Condensed"/>
                <a:ea typeface="Sofia Sans Extra Condensed"/>
                <a:cs typeface="Sofia Sans Extra Condensed"/>
                <a:sym typeface="Sofia Sans Extra Condensed"/>
              </a:rPr>
              <a:t>CRITICAL AND COMMERCIAL SUCCESS</a:t>
            </a:r>
            <a:endParaRPr b="1" sz="3700">
              <a:solidFill>
                <a:srgbClr val="EDD289"/>
              </a:solidFill>
              <a:latin typeface="Sofia Sans Extra Condensed"/>
              <a:ea typeface="Sofia Sans Extra Condensed"/>
              <a:cs typeface="Sofia Sans Extra Condensed"/>
              <a:sym typeface="Sofia Sans Extra Condensed"/>
            </a:endParaRPr>
          </a:p>
        </p:txBody>
      </p:sp>
      <p:sp>
        <p:nvSpPr>
          <p:cNvPr id="889" name="Google Shape;889;p99"/>
          <p:cNvSpPr/>
          <p:nvPr/>
        </p:nvSpPr>
        <p:spPr>
          <a:xfrm>
            <a:off x="976336" y="2707975"/>
            <a:ext cx="3867" cy="4566"/>
          </a:xfrm>
          <a:custGeom>
            <a:rect b="b" l="l" r="r" t="t"/>
            <a:pathLst>
              <a:path extrusionOk="0" h="6088" w="5156">
                <a:moveTo>
                  <a:pt x="4568" y="647"/>
                </a:moveTo>
                <a:cubicBezTo>
                  <a:pt x="3579" y="1636"/>
                  <a:pt x="1891" y="2102"/>
                  <a:pt x="0" y="2363"/>
                </a:cubicBezTo>
                <a:cubicBezTo>
                  <a:pt x="960" y="4051"/>
                  <a:pt x="1891" y="5826"/>
                  <a:pt x="3987" y="6088"/>
                </a:cubicBezTo>
                <a:cubicBezTo>
                  <a:pt x="4045" y="3818"/>
                  <a:pt x="5471" y="2625"/>
                  <a:pt x="5092" y="6"/>
                </a:cubicBezTo>
                <a:cubicBezTo>
                  <a:pt x="4568" y="-52"/>
                  <a:pt x="4568" y="297"/>
                  <a:pt x="4568" y="647"/>
                </a:cubicBezTo>
                <a:close/>
              </a:path>
            </a:pathLst>
          </a:custGeom>
          <a:solidFill>
            <a:srgbClr val="000000"/>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890" name="Google Shape;890;p99"/>
          <p:cNvSpPr/>
          <p:nvPr/>
        </p:nvSpPr>
        <p:spPr>
          <a:xfrm>
            <a:off x="693165" y="1873366"/>
            <a:ext cx="1627460" cy="1484289"/>
          </a:xfrm>
          <a:custGeom>
            <a:rect b="b" l="l" r="r" t="t"/>
            <a:pathLst>
              <a:path extrusionOk="0" h="1979052" w="2169947">
                <a:moveTo>
                  <a:pt x="2168722" y="1303120"/>
                </a:moveTo>
                <a:cubicBezTo>
                  <a:pt x="2172243" y="1293197"/>
                  <a:pt x="2167500" y="1282460"/>
                  <a:pt x="2163048" y="1273934"/>
                </a:cubicBezTo>
                <a:cubicBezTo>
                  <a:pt x="2159876" y="1274545"/>
                  <a:pt x="2158276" y="1273177"/>
                  <a:pt x="2155773" y="1272974"/>
                </a:cubicBezTo>
                <a:cubicBezTo>
                  <a:pt x="2154959" y="1266281"/>
                  <a:pt x="2154464" y="1265204"/>
                  <a:pt x="2153445" y="1257726"/>
                </a:cubicBezTo>
                <a:cubicBezTo>
                  <a:pt x="2156530" y="1254700"/>
                  <a:pt x="2160342" y="1253536"/>
                  <a:pt x="2165201" y="1251033"/>
                </a:cubicBezTo>
                <a:cubicBezTo>
                  <a:pt x="2164008" y="1243759"/>
                  <a:pt x="2162117" y="1236397"/>
                  <a:pt x="2158188" y="1230955"/>
                </a:cubicBezTo>
                <a:cubicBezTo>
                  <a:pt x="2156675" y="1229064"/>
                  <a:pt x="2153911" y="1228715"/>
                  <a:pt x="2153387" y="1225543"/>
                </a:cubicBezTo>
                <a:cubicBezTo>
                  <a:pt x="2151961" y="1225456"/>
                  <a:pt x="2148819" y="1224815"/>
                  <a:pt x="2146840" y="1225688"/>
                </a:cubicBezTo>
                <a:cubicBezTo>
                  <a:pt x="2144978" y="1219054"/>
                  <a:pt x="2143785" y="1211605"/>
                  <a:pt x="2141049" y="1206076"/>
                </a:cubicBezTo>
                <a:cubicBezTo>
                  <a:pt x="2143581" y="1202759"/>
                  <a:pt x="2148586" y="1201362"/>
                  <a:pt x="2152165" y="1198859"/>
                </a:cubicBezTo>
                <a:cubicBezTo>
                  <a:pt x="2149808" y="1193738"/>
                  <a:pt x="2147276" y="1188879"/>
                  <a:pt x="2145065" y="1183554"/>
                </a:cubicBezTo>
                <a:cubicBezTo>
                  <a:pt x="2140089" y="1186347"/>
                  <a:pt x="2139798" y="1178694"/>
                  <a:pt x="2135259" y="1181080"/>
                </a:cubicBezTo>
                <a:cubicBezTo>
                  <a:pt x="2133222" y="1178490"/>
                  <a:pt x="2132262" y="1174533"/>
                  <a:pt x="2131127" y="1170808"/>
                </a:cubicBezTo>
                <a:cubicBezTo>
                  <a:pt x="2125656" y="1172060"/>
                  <a:pt x="2125453" y="1166735"/>
                  <a:pt x="2123212" y="1163941"/>
                </a:cubicBezTo>
                <a:cubicBezTo>
                  <a:pt x="2125453" y="1160711"/>
                  <a:pt x="2128595" y="1158238"/>
                  <a:pt x="2132494" y="1156346"/>
                </a:cubicBezTo>
                <a:cubicBezTo>
                  <a:pt x="2128508" y="1149246"/>
                  <a:pt x="2126122" y="1140167"/>
                  <a:pt x="2119516" y="1136326"/>
                </a:cubicBezTo>
                <a:cubicBezTo>
                  <a:pt x="2104385" y="1141913"/>
                  <a:pt x="2104385" y="1124454"/>
                  <a:pt x="2097052" y="1116801"/>
                </a:cubicBezTo>
                <a:cubicBezTo>
                  <a:pt x="2099526" y="1113950"/>
                  <a:pt x="2102144" y="1111214"/>
                  <a:pt x="2105083" y="1108741"/>
                </a:cubicBezTo>
                <a:cubicBezTo>
                  <a:pt x="2102465" y="1103038"/>
                  <a:pt x="2098274" y="1099342"/>
                  <a:pt x="2095132" y="1094337"/>
                </a:cubicBezTo>
                <a:cubicBezTo>
                  <a:pt x="2093066" y="1095356"/>
                  <a:pt x="2091756" y="1096985"/>
                  <a:pt x="2089574" y="1097945"/>
                </a:cubicBezTo>
                <a:cubicBezTo>
                  <a:pt x="2085995" y="1094366"/>
                  <a:pt x="2081950" y="1091369"/>
                  <a:pt x="2079360" y="1086568"/>
                </a:cubicBezTo>
                <a:cubicBezTo>
                  <a:pt x="2072726" y="1089158"/>
                  <a:pt x="2071824" y="1083833"/>
                  <a:pt x="2068041" y="1081272"/>
                </a:cubicBezTo>
                <a:cubicBezTo>
                  <a:pt x="2067837" y="1078711"/>
                  <a:pt x="2074268" y="1075598"/>
                  <a:pt x="2074239" y="1072833"/>
                </a:cubicBezTo>
                <a:cubicBezTo>
                  <a:pt x="2074181" y="1068818"/>
                  <a:pt x="2060941" y="1058662"/>
                  <a:pt x="2058642" y="1056101"/>
                </a:cubicBezTo>
                <a:cubicBezTo>
                  <a:pt x="2055179" y="1056742"/>
                  <a:pt x="2053899" y="1059099"/>
                  <a:pt x="2051396" y="1060495"/>
                </a:cubicBezTo>
                <a:cubicBezTo>
                  <a:pt x="2047439" y="1057382"/>
                  <a:pt x="2044500" y="1053017"/>
                  <a:pt x="2041183" y="1049118"/>
                </a:cubicBezTo>
                <a:cubicBezTo>
                  <a:pt x="2038011" y="1050369"/>
                  <a:pt x="2034141" y="1049234"/>
                  <a:pt x="2031900" y="1046004"/>
                </a:cubicBezTo>
                <a:cubicBezTo>
                  <a:pt x="2033937" y="1043880"/>
                  <a:pt x="2034810" y="1040825"/>
                  <a:pt x="2036411" y="1038351"/>
                </a:cubicBezTo>
                <a:cubicBezTo>
                  <a:pt x="2031958" y="1032066"/>
                  <a:pt x="2026895" y="1026537"/>
                  <a:pt x="2019824" y="1023511"/>
                </a:cubicBezTo>
                <a:cubicBezTo>
                  <a:pt x="2017060" y="1024704"/>
                  <a:pt x="2015983" y="1027236"/>
                  <a:pt x="2013888" y="1028952"/>
                </a:cubicBezTo>
                <a:cubicBezTo>
                  <a:pt x="2010135" y="1025606"/>
                  <a:pt x="2005857" y="1022900"/>
                  <a:pt x="2002627" y="1018884"/>
                </a:cubicBezTo>
                <a:cubicBezTo>
                  <a:pt x="2000561" y="1019204"/>
                  <a:pt x="1999368" y="1020223"/>
                  <a:pt x="1998117" y="1021183"/>
                </a:cubicBezTo>
                <a:cubicBezTo>
                  <a:pt x="1994916" y="1019583"/>
                  <a:pt x="1992239" y="1017342"/>
                  <a:pt x="1989678" y="1014985"/>
                </a:cubicBezTo>
                <a:cubicBezTo>
                  <a:pt x="1990231" y="1011493"/>
                  <a:pt x="1991802" y="1008816"/>
                  <a:pt x="1993461" y="1006197"/>
                </a:cubicBezTo>
                <a:cubicBezTo>
                  <a:pt x="1990057" y="1001949"/>
                  <a:pt x="1985663" y="998952"/>
                  <a:pt x="1979959" y="997584"/>
                </a:cubicBezTo>
                <a:cubicBezTo>
                  <a:pt x="1977690" y="998282"/>
                  <a:pt x="1977748" y="1000814"/>
                  <a:pt x="1975653" y="1001658"/>
                </a:cubicBezTo>
                <a:cubicBezTo>
                  <a:pt x="1972597" y="998108"/>
                  <a:pt x="1966836" y="997933"/>
                  <a:pt x="1963548" y="994674"/>
                </a:cubicBezTo>
                <a:cubicBezTo>
                  <a:pt x="1961482" y="995518"/>
                  <a:pt x="1960230" y="997031"/>
                  <a:pt x="1958572" y="998224"/>
                </a:cubicBezTo>
                <a:cubicBezTo>
                  <a:pt x="1954352" y="997933"/>
                  <a:pt x="1951588" y="995780"/>
                  <a:pt x="1948038" y="994645"/>
                </a:cubicBezTo>
                <a:cubicBezTo>
                  <a:pt x="1948213" y="991764"/>
                  <a:pt x="1950017" y="990135"/>
                  <a:pt x="1950191" y="987254"/>
                </a:cubicBezTo>
                <a:cubicBezTo>
                  <a:pt x="1946903" y="979950"/>
                  <a:pt x="1938494" y="979077"/>
                  <a:pt x="1931656" y="976226"/>
                </a:cubicBezTo>
                <a:cubicBezTo>
                  <a:pt x="1927960" y="977739"/>
                  <a:pt x="1927436" y="981783"/>
                  <a:pt x="1924788" y="984140"/>
                </a:cubicBezTo>
                <a:cubicBezTo>
                  <a:pt x="1920220" y="982482"/>
                  <a:pt x="1915971" y="980416"/>
                  <a:pt x="1912159" y="977797"/>
                </a:cubicBezTo>
                <a:cubicBezTo>
                  <a:pt x="1907213" y="981463"/>
                  <a:pt x="1903052" y="976924"/>
                  <a:pt x="1898279" y="976371"/>
                </a:cubicBezTo>
                <a:cubicBezTo>
                  <a:pt x="1897988" y="972385"/>
                  <a:pt x="1898861" y="969329"/>
                  <a:pt x="1898861" y="965576"/>
                </a:cubicBezTo>
                <a:cubicBezTo>
                  <a:pt x="1894933" y="963102"/>
                  <a:pt x="1888764" y="963451"/>
                  <a:pt x="1884661" y="961211"/>
                </a:cubicBezTo>
                <a:cubicBezTo>
                  <a:pt x="1882915" y="961967"/>
                  <a:pt x="1883585" y="964644"/>
                  <a:pt x="1882188" y="965663"/>
                </a:cubicBezTo>
                <a:cubicBezTo>
                  <a:pt x="1876223" y="966419"/>
                  <a:pt x="1873371" y="963277"/>
                  <a:pt x="1868191" y="963073"/>
                </a:cubicBezTo>
                <a:cubicBezTo>
                  <a:pt x="1867347" y="965430"/>
                  <a:pt x="1866533" y="967816"/>
                  <a:pt x="1864729" y="969417"/>
                </a:cubicBezTo>
                <a:cubicBezTo>
                  <a:pt x="1859636" y="967933"/>
                  <a:pt x="1855941" y="968515"/>
                  <a:pt x="1852042" y="967845"/>
                </a:cubicBezTo>
                <a:cubicBezTo>
                  <a:pt x="1851867" y="962462"/>
                  <a:pt x="1850558" y="958505"/>
                  <a:pt x="1848812" y="955100"/>
                </a:cubicBezTo>
                <a:cubicBezTo>
                  <a:pt x="1841508" y="955420"/>
                  <a:pt x="1836241" y="955275"/>
                  <a:pt x="1830945" y="955333"/>
                </a:cubicBezTo>
                <a:cubicBezTo>
                  <a:pt x="1829868" y="956613"/>
                  <a:pt x="1830450" y="959232"/>
                  <a:pt x="1829781" y="960832"/>
                </a:cubicBezTo>
                <a:cubicBezTo>
                  <a:pt x="1824049" y="961298"/>
                  <a:pt x="1820062" y="959581"/>
                  <a:pt x="1815261" y="958883"/>
                </a:cubicBezTo>
                <a:cubicBezTo>
                  <a:pt x="1813399" y="959698"/>
                  <a:pt x="1814417" y="962869"/>
                  <a:pt x="1813515" y="964441"/>
                </a:cubicBezTo>
                <a:cubicBezTo>
                  <a:pt x="1808743" y="964848"/>
                  <a:pt x="1805135" y="963713"/>
                  <a:pt x="1802254" y="965110"/>
                </a:cubicBezTo>
                <a:cubicBezTo>
                  <a:pt x="1800683" y="951812"/>
                  <a:pt x="1793466" y="952976"/>
                  <a:pt x="1780255" y="955071"/>
                </a:cubicBezTo>
                <a:cubicBezTo>
                  <a:pt x="1779528" y="956642"/>
                  <a:pt x="1780633" y="959668"/>
                  <a:pt x="1779731" y="961094"/>
                </a:cubicBezTo>
                <a:cubicBezTo>
                  <a:pt x="1773650" y="960832"/>
                  <a:pt x="1770478" y="960920"/>
                  <a:pt x="1765415" y="960920"/>
                </a:cubicBezTo>
                <a:cubicBezTo>
                  <a:pt x="1764891" y="962462"/>
                  <a:pt x="1764949" y="964499"/>
                  <a:pt x="1764833" y="966361"/>
                </a:cubicBezTo>
                <a:cubicBezTo>
                  <a:pt x="1758111" y="967438"/>
                  <a:pt x="1758635" y="967467"/>
                  <a:pt x="1750167" y="968602"/>
                </a:cubicBezTo>
                <a:cubicBezTo>
                  <a:pt x="1747665" y="965401"/>
                  <a:pt x="1747868" y="961734"/>
                  <a:pt x="1745366" y="957806"/>
                </a:cubicBezTo>
                <a:cubicBezTo>
                  <a:pt x="1740797" y="958446"/>
                  <a:pt x="1737451" y="959668"/>
                  <a:pt x="1732475" y="959843"/>
                </a:cubicBezTo>
                <a:cubicBezTo>
                  <a:pt x="1731137" y="961909"/>
                  <a:pt x="1732737" y="963160"/>
                  <a:pt x="1731311" y="965343"/>
                </a:cubicBezTo>
                <a:cubicBezTo>
                  <a:pt x="1727703" y="965517"/>
                  <a:pt x="1723862" y="966478"/>
                  <a:pt x="1719672" y="967845"/>
                </a:cubicBezTo>
                <a:cubicBezTo>
                  <a:pt x="1719905" y="969998"/>
                  <a:pt x="1720167" y="972181"/>
                  <a:pt x="1720399" y="974334"/>
                </a:cubicBezTo>
                <a:cubicBezTo>
                  <a:pt x="1715569" y="976517"/>
                  <a:pt x="1710244" y="977564"/>
                  <a:pt x="1703144" y="979863"/>
                </a:cubicBezTo>
                <a:cubicBezTo>
                  <a:pt x="1700496" y="977564"/>
                  <a:pt x="1699565" y="973141"/>
                  <a:pt x="1697295" y="970377"/>
                </a:cubicBezTo>
                <a:cubicBezTo>
                  <a:pt x="1692290" y="971366"/>
                  <a:pt x="1687227" y="974683"/>
                  <a:pt x="1681873" y="976284"/>
                </a:cubicBezTo>
                <a:cubicBezTo>
                  <a:pt x="1682164" y="978844"/>
                  <a:pt x="1682455" y="981376"/>
                  <a:pt x="1682746" y="983937"/>
                </a:cubicBezTo>
                <a:cubicBezTo>
                  <a:pt x="1679632" y="985392"/>
                  <a:pt x="1672765" y="986672"/>
                  <a:pt x="1670582" y="987079"/>
                </a:cubicBezTo>
                <a:cubicBezTo>
                  <a:pt x="1668895" y="987341"/>
                  <a:pt x="1669797" y="989669"/>
                  <a:pt x="1669884" y="991328"/>
                </a:cubicBezTo>
                <a:cubicBezTo>
                  <a:pt x="1665286" y="993365"/>
                  <a:pt x="1660427" y="995227"/>
                  <a:pt x="1656266" y="997642"/>
                </a:cubicBezTo>
                <a:cubicBezTo>
                  <a:pt x="1651872" y="996886"/>
                  <a:pt x="1650737" y="992026"/>
                  <a:pt x="1648147" y="989029"/>
                </a:cubicBezTo>
                <a:cubicBezTo>
                  <a:pt x="1643462" y="990455"/>
                  <a:pt x="1640233" y="993074"/>
                  <a:pt x="1635664" y="994616"/>
                </a:cubicBezTo>
                <a:cubicBezTo>
                  <a:pt x="1636159" y="996216"/>
                  <a:pt x="1636886" y="997584"/>
                  <a:pt x="1637381" y="999185"/>
                </a:cubicBezTo>
                <a:cubicBezTo>
                  <a:pt x="1634413" y="1001280"/>
                  <a:pt x="1630310" y="1002473"/>
                  <a:pt x="1627254" y="1004510"/>
                </a:cubicBezTo>
                <a:cubicBezTo>
                  <a:pt x="1627371" y="1007274"/>
                  <a:pt x="1628855" y="1008321"/>
                  <a:pt x="1629175" y="1010853"/>
                </a:cubicBezTo>
                <a:cubicBezTo>
                  <a:pt x="1625683" y="1013967"/>
                  <a:pt x="1621144" y="1016236"/>
                  <a:pt x="1616954" y="1018797"/>
                </a:cubicBezTo>
                <a:cubicBezTo>
                  <a:pt x="1611279" y="1016062"/>
                  <a:pt x="1616895" y="1009223"/>
                  <a:pt x="1615877" y="1004015"/>
                </a:cubicBezTo>
                <a:cubicBezTo>
                  <a:pt x="1615062" y="999766"/>
                  <a:pt x="1604208" y="985683"/>
                  <a:pt x="1600862" y="981842"/>
                </a:cubicBezTo>
                <a:cubicBezTo>
                  <a:pt x="1598010" y="978553"/>
                  <a:pt x="1595246" y="975993"/>
                  <a:pt x="1592685" y="972617"/>
                </a:cubicBezTo>
                <a:cubicBezTo>
                  <a:pt x="1555992" y="924488"/>
                  <a:pt x="1514934" y="872169"/>
                  <a:pt x="1478153" y="823894"/>
                </a:cubicBezTo>
                <a:cubicBezTo>
                  <a:pt x="1485049" y="817813"/>
                  <a:pt x="1498086" y="819762"/>
                  <a:pt x="1510132" y="816707"/>
                </a:cubicBezTo>
                <a:cubicBezTo>
                  <a:pt x="1521539" y="813826"/>
                  <a:pt x="1533557" y="806231"/>
                  <a:pt x="1545895" y="800761"/>
                </a:cubicBezTo>
                <a:cubicBezTo>
                  <a:pt x="1557621" y="795581"/>
                  <a:pt x="1570047" y="790256"/>
                  <a:pt x="1582326" y="785338"/>
                </a:cubicBezTo>
                <a:cubicBezTo>
                  <a:pt x="1619747" y="770353"/>
                  <a:pt x="1656208" y="759150"/>
                  <a:pt x="1706607" y="755862"/>
                </a:cubicBezTo>
                <a:cubicBezTo>
                  <a:pt x="1720952" y="754930"/>
                  <a:pt x="1735240" y="752573"/>
                  <a:pt x="1746064" y="756793"/>
                </a:cubicBezTo>
                <a:cubicBezTo>
                  <a:pt x="1752786" y="759412"/>
                  <a:pt x="1756569" y="764533"/>
                  <a:pt x="1763553" y="769131"/>
                </a:cubicBezTo>
                <a:cubicBezTo>
                  <a:pt x="1811624" y="773146"/>
                  <a:pt x="1862081" y="774194"/>
                  <a:pt x="1905379" y="784204"/>
                </a:cubicBezTo>
                <a:cubicBezTo>
                  <a:pt x="1915040" y="778326"/>
                  <a:pt x="1927785" y="774921"/>
                  <a:pt x="1928513" y="761914"/>
                </a:cubicBezTo>
                <a:cubicBezTo>
                  <a:pt x="1892692" y="744921"/>
                  <a:pt x="1855010" y="725395"/>
                  <a:pt x="1813457" y="709246"/>
                </a:cubicBezTo>
                <a:cubicBezTo>
                  <a:pt x="1803505" y="705375"/>
                  <a:pt x="1793612" y="700429"/>
                  <a:pt x="1782932" y="697781"/>
                </a:cubicBezTo>
                <a:cubicBezTo>
                  <a:pt x="1761574" y="692427"/>
                  <a:pt x="1739343" y="687363"/>
                  <a:pt x="1715773" y="683872"/>
                </a:cubicBezTo>
                <a:cubicBezTo>
                  <a:pt x="1704250" y="682155"/>
                  <a:pt x="1692581" y="679099"/>
                  <a:pt x="1681145" y="678226"/>
                </a:cubicBezTo>
                <a:cubicBezTo>
                  <a:pt x="1672416" y="677557"/>
                  <a:pt x="1662580" y="678692"/>
                  <a:pt x="1653211" y="678983"/>
                </a:cubicBezTo>
                <a:cubicBezTo>
                  <a:pt x="1629379" y="679710"/>
                  <a:pt x="1603947" y="681398"/>
                  <a:pt x="1577700" y="686287"/>
                </a:cubicBezTo>
                <a:cubicBezTo>
                  <a:pt x="1548048" y="691786"/>
                  <a:pt x="1520870" y="701302"/>
                  <a:pt x="1495088" y="709886"/>
                </a:cubicBezTo>
                <a:cubicBezTo>
                  <a:pt x="1469278" y="718470"/>
                  <a:pt x="1446261" y="731302"/>
                  <a:pt x="1422284" y="741312"/>
                </a:cubicBezTo>
                <a:cubicBezTo>
                  <a:pt x="1412157" y="726472"/>
                  <a:pt x="1403952" y="709216"/>
                  <a:pt x="1396357" y="691146"/>
                </a:cubicBezTo>
                <a:cubicBezTo>
                  <a:pt x="1385794" y="683144"/>
                  <a:pt x="1376017" y="667402"/>
                  <a:pt x="1367258" y="655064"/>
                </a:cubicBezTo>
                <a:cubicBezTo>
                  <a:pt x="1352447" y="634229"/>
                  <a:pt x="1340342" y="613482"/>
                  <a:pt x="1325414" y="590610"/>
                </a:cubicBezTo>
                <a:cubicBezTo>
                  <a:pt x="1318692" y="580309"/>
                  <a:pt x="1309817" y="567157"/>
                  <a:pt x="1301350" y="562297"/>
                </a:cubicBezTo>
                <a:cubicBezTo>
                  <a:pt x="1294046" y="558107"/>
                  <a:pt x="1281970" y="555372"/>
                  <a:pt x="1274666" y="563519"/>
                </a:cubicBezTo>
                <a:cubicBezTo>
                  <a:pt x="1263812" y="554266"/>
                  <a:pt x="1252668" y="541870"/>
                  <a:pt x="1238904" y="531773"/>
                </a:cubicBezTo>
                <a:cubicBezTo>
                  <a:pt x="1232299" y="526913"/>
                  <a:pt x="1225955" y="522054"/>
                  <a:pt x="1220485" y="516554"/>
                </a:cubicBezTo>
                <a:cubicBezTo>
                  <a:pt x="1214810" y="510880"/>
                  <a:pt x="1209689" y="504071"/>
                  <a:pt x="1203695" y="499968"/>
                </a:cubicBezTo>
                <a:cubicBezTo>
                  <a:pt x="1200203" y="497553"/>
                  <a:pt x="1191619" y="492955"/>
                  <a:pt x="1188767" y="499852"/>
                </a:cubicBezTo>
                <a:cubicBezTo>
                  <a:pt x="1179688" y="492635"/>
                  <a:pt x="1170959" y="485011"/>
                  <a:pt x="1158184" y="482422"/>
                </a:cubicBezTo>
                <a:cubicBezTo>
                  <a:pt x="1156991" y="480559"/>
                  <a:pt x="1156293" y="478057"/>
                  <a:pt x="1155100" y="476194"/>
                </a:cubicBezTo>
                <a:cubicBezTo>
                  <a:pt x="1152772" y="475554"/>
                  <a:pt x="1150328" y="475001"/>
                  <a:pt x="1147767" y="474623"/>
                </a:cubicBezTo>
                <a:cubicBezTo>
                  <a:pt x="1135662" y="460016"/>
                  <a:pt x="1100976" y="460830"/>
                  <a:pt x="1081655" y="454021"/>
                </a:cubicBezTo>
                <a:cubicBezTo>
                  <a:pt x="1071034" y="436213"/>
                  <a:pt x="1063701" y="414273"/>
                  <a:pt x="1049966" y="400334"/>
                </a:cubicBezTo>
                <a:cubicBezTo>
                  <a:pt x="1038647" y="398297"/>
                  <a:pt x="1022323" y="401265"/>
                  <a:pt x="1008355" y="401440"/>
                </a:cubicBezTo>
                <a:cubicBezTo>
                  <a:pt x="991216" y="401644"/>
                  <a:pt x="974281" y="407900"/>
                  <a:pt x="966861" y="398356"/>
                </a:cubicBezTo>
                <a:cubicBezTo>
                  <a:pt x="961478" y="397366"/>
                  <a:pt x="958160" y="399054"/>
                  <a:pt x="953708" y="398035"/>
                </a:cubicBezTo>
                <a:cubicBezTo>
                  <a:pt x="946812" y="396464"/>
                  <a:pt x="942651" y="389539"/>
                  <a:pt x="935434" y="389364"/>
                </a:cubicBezTo>
                <a:cubicBezTo>
                  <a:pt x="925948" y="389102"/>
                  <a:pt x="920856" y="396319"/>
                  <a:pt x="912330" y="396144"/>
                </a:cubicBezTo>
                <a:cubicBezTo>
                  <a:pt x="908111" y="396057"/>
                  <a:pt x="903106" y="392041"/>
                  <a:pt x="898450" y="389364"/>
                </a:cubicBezTo>
                <a:cubicBezTo>
                  <a:pt x="892019" y="385669"/>
                  <a:pt x="884890" y="384068"/>
                  <a:pt x="882737" y="376823"/>
                </a:cubicBezTo>
                <a:cubicBezTo>
                  <a:pt x="876568" y="376037"/>
                  <a:pt x="872930" y="372109"/>
                  <a:pt x="868187" y="369519"/>
                </a:cubicBezTo>
                <a:cubicBezTo>
                  <a:pt x="867954" y="363990"/>
                  <a:pt x="864288" y="362768"/>
                  <a:pt x="861756" y="360120"/>
                </a:cubicBezTo>
                <a:cubicBezTo>
                  <a:pt x="876800" y="346385"/>
                  <a:pt x="896558" y="336405"/>
                  <a:pt x="915763" y="326016"/>
                </a:cubicBezTo>
                <a:cubicBezTo>
                  <a:pt x="925424" y="313009"/>
                  <a:pt x="917218" y="285744"/>
                  <a:pt x="917248" y="265026"/>
                </a:cubicBezTo>
                <a:cubicBezTo>
                  <a:pt x="909187" y="263483"/>
                  <a:pt x="901243" y="261766"/>
                  <a:pt x="893416" y="259962"/>
                </a:cubicBezTo>
                <a:cubicBezTo>
                  <a:pt x="904473" y="240030"/>
                  <a:pt x="918819" y="218060"/>
                  <a:pt x="931739" y="197808"/>
                </a:cubicBezTo>
                <a:cubicBezTo>
                  <a:pt x="943262" y="195742"/>
                  <a:pt x="950798" y="190504"/>
                  <a:pt x="960314" y="186837"/>
                </a:cubicBezTo>
                <a:cubicBezTo>
                  <a:pt x="961216" y="182938"/>
                  <a:pt x="959441" y="179214"/>
                  <a:pt x="958975" y="175053"/>
                </a:cubicBezTo>
                <a:cubicBezTo>
                  <a:pt x="961565" y="174500"/>
                  <a:pt x="965144" y="178515"/>
                  <a:pt x="967879" y="179999"/>
                </a:cubicBezTo>
                <a:cubicBezTo>
                  <a:pt x="975823" y="179010"/>
                  <a:pt x="981526" y="173918"/>
                  <a:pt x="988597" y="173481"/>
                </a:cubicBezTo>
                <a:cubicBezTo>
                  <a:pt x="995930" y="173045"/>
                  <a:pt x="1005620" y="178166"/>
                  <a:pt x="1013215" y="180261"/>
                </a:cubicBezTo>
                <a:cubicBezTo>
                  <a:pt x="1022148" y="182735"/>
                  <a:pt x="1030354" y="184306"/>
                  <a:pt x="1037832" y="187041"/>
                </a:cubicBezTo>
                <a:cubicBezTo>
                  <a:pt x="1039229" y="180960"/>
                  <a:pt x="1041528" y="174267"/>
                  <a:pt x="1039171" y="167225"/>
                </a:cubicBezTo>
                <a:cubicBezTo>
                  <a:pt x="1038356" y="164752"/>
                  <a:pt x="1033351" y="159514"/>
                  <a:pt x="1030907" y="157419"/>
                </a:cubicBezTo>
                <a:cubicBezTo>
                  <a:pt x="1002128" y="132365"/>
                  <a:pt x="963573" y="107776"/>
                  <a:pt x="936045" y="82810"/>
                </a:cubicBezTo>
                <a:cubicBezTo>
                  <a:pt x="934561" y="77339"/>
                  <a:pt x="935929" y="74138"/>
                  <a:pt x="937733" y="71287"/>
                </a:cubicBezTo>
                <a:cubicBezTo>
                  <a:pt x="930342" y="65554"/>
                  <a:pt x="924610" y="57727"/>
                  <a:pt x="917102" y="52140"/>
                </a:cubicBezTo>
                <a:cubicBezTo>
                  <a:pt x="915327" y="52344"/>
                  <a:pt x="913581" y="52547"/>
                  <a:pt x="911806" y="52722"/>
                </a:cubicBezTo>
                <a:cubicBezTo>
                  <a:pt x="906365" y="45709"/>
                  <a:pt x="898159" y="41839"/>
                  <a:pt x="889080" y="36194"/>
                </a:cubicBezTo>
                <a:cubicBezTo>
                  <a:pt x="882707" y="32236"/>
                  <a:pt x="876597" y="27057"/>
                  <a:pt x="871126" y="25107"/>
                </a:cubicBezTo>
                <a:cubicBezTo>
                  <a:pt x="862542" y="22023"/>
                  <a:pt x="851717" y="21121"/>
                  <a:pt x="841795" y="18851"/>
                </a:cubicBezTo>
                <a:cubicBezTo>
                  <a:pt x="822793" y="14486"/>
                  <a:pt x="804752" y="9947"/>
                  <a:pt x="784849" y="5582"/>
                </a:cubicBezTo>
                <a:cubicBezTo>
                  <a:pt x="771085" y="2556"/>
                  <a:pt x="761774" y="-1256"/>
                  <a:pt x="746118" y="402"/>
                </a:cubicBezTo>
                <a:cubicBezTo>
                  <a:pt x="741404" y="4156"/>
                  <a:pt x="737796" y="8783"/>
                  <a:pt x="734479" y="13642"/>
                </a:cubicBezTo>
                <a:cubicBezTo>
                  <a:pt x="721239" y="21383"/>
                  <a:pt x="705962" y="24671"/>
                  <a:pt x="695109" y="34768"/>
                </a:cubicBezTo>
                <a:cubicBezTo>
                  <a:pt x="686553" y="42741"/>
                  <a:pt x="680821" y="55399"/>
                  <a:pt x="674798" y="66282"/>
                </a:cubicBezTo>
                <a:cubicBezTo>
                  <a:pt x="671859" y="71578"/>
                  <a:pt x="669153" y="77397"/>
                  <a:pt x="666563" y="83304"/>
                </a:cubicBezTo>
                <a:cubicBezTo>
                  <a:pt x="664002" y="89124"/>
                  <a:pt x="660045" y="95119"/>
                  <a:pt x="658328" y="100327"/>
                </a:cubicBezTo>
                <a:cubicBezTo>
                  <a:pt x="655738" y="108242"/>
                  <a:pt x="656349" y="117990"/>
                  <a:pt x="654836" y="127564"/>
                </a:cubicBezTo>
                <a:cubicBezTo>
                  <a:pt x="652828" y="140192"/>
                  <a:pt x="646863" y="149387"/>
                  <a:pt x="651228" y="164344"/>
                </a:cubicBezTo>
                <a:cubicBezTo>
                  <a:pt x="654778" y="167982"/>
                  <a:pt x="657484" y="172637"/>
                  <a:pt x="660394" y="177031"/>
                </a:cubicBezTo>
                <a:cubicBezTo>
                  <a:pt x="624864" y="170950"/>
                  <a:pt x="597948" y="154072"/>
                  <a:pt x="560760" y="150086"/>
                </a:cubicBezTo>
                <a:cubicBezTo>
                  <a:pt x="548684" y="158466"/>
                  <a:pt x="566551" y="166207"/>
                  <a:pt x="569955" y="173510"/>
                </a:cubicBezTo>
                <a:cubicBezTo>
                  <a:pt x="566114" y="179359"/>
                  <a:pt x="563379" y="185353"/>
                  <a:pt x="558665" y="189689"/>
                </a:cubicBezTo>
                <a:cubicBezTo>
                  <a:pt x="544814" y="202347"/>
                  <a:pt x="522233" y="206712"/>
                  <a:pt x="505822" y="218293"/>
                </a:cubicBezTo>
                <a:cubicBezTo>
                  <a:pt x="497558" y="224142"/>
                  <a:pt x="488886" y="234501"/>
                  <a:pt x="480535" y="242620"/>
                </a:cubicBezTo>
                <a:cubicBezTo>
                  <a:pt x="472096" y="250825"/>
                  <a:pt x="462407" y="258857"/>
                  <a:pt x="455830" y="266859"/>
                </a:cubicBezTo>
                <a:cubicBezTo>
                  <a:pt x="444191" y="281001"/>
                  <a:pt x="437585" y="301282"/>
                  <a:pt x="429583" y="319906"/>
                </a:cubicBezTo>
                <a:cubicBezTo>
                  <a:pt x="421116" y="339605"/>
                  <a:pt x="417915" y="360876"/>
                  <a:pt x="413113" y="380198"/>
                </a:cubicBezTo>
                <a:cubicBezTo>
                  <a:pt x="408516" y="398763"/>
                  <a:pt x="400659" y="418725"/>
                  <a:pt x="392715" y="437348"/>
                </a:cubicBezTo>
                <a:cubicBezTo>
                  <a:pt x="384713" y="456087"/>
                  <a:pt x="376449" y="475030"/>
                  <a:pt x="367079" y="490307"/>
                </a:cubicBezTo>
                <a:cubicBezTo>
                  <a:pt x="363355" y="496360"/>
                  <a:pt x="358437" y="502034"/>
                  <a:pt x="354131" y="507854"/>
                </a:cubicBezTo>
                <a:cubicBezTo>
                  <a:pt x="345634" y="519435"/>
                  <a:pt x="338475" y="532180"/>
                  <a:pt x="330881" y="545042"/>
                </a:cubicBezTo>
                <a:cubicBezTo>
                  <a:pt x="325381" y="554324"/>
                  <a:pt x="319969" y="562006"/>
                  <a:pt x="318019" y="573908"/>
                </a:cubicBezTo>
                <a:cubicBezTo>
                  <a:pt x="327389" y="589446"/>
                  <a:pt x="317670" y="606207"/>
                  <a:pt x="316186" y="621222"/>
                </a:cubicBezTo>
                <a:cubicBezTo>
                  <a:pt x="307427" y="634229"/>
                  <a:pt x="298581" y="647207"/>
                  <a:pt x="292150" y="662077"/>
                </a:cubicBezTo>
                <a:cubicBezTo>
                  <a:pt x="290666" y="673047"/>
                  <a:pt x="297766" y="683522"/>
                  <a:pt x="298028" y="693008"/>
                </a:cubicBezTo>
                <a:cubicBezTo>
                  <a:pt x="298174" y="699439"/>
                  <a:pt x="293867" y="705695"/>
                  <a:pt x="292296" y="710933"/>
                </a:cubicBezTo>
                <a:cubicBezTo>
                  <a:pt x="290172" y="718004"/>
                  <a:pt x="287175" y="728538"/>
                  <a:pt x="290579" y="737966"/>
                </a:cubicBezTo>
                <a:cubicBezTo>
                  <a:pt x="292558" y="743436"/>
                  <a:pt x="294798" y="748471"/>
                  <a:pt x="296544" y="753999"/>
                </a:cubicBezTo>
                <a:cubicBezTo>
                  <a:pt x="298319" y="759557"/>
                  <a:pt x="300182" y="765231"/>
                  <a:pt x="301986" y="770673"/>
                </a:cubicBezTo>
                <a:cubicBezTo>
                  <a:pt x="305565" y="781323"/>
                  <a:pt x="308533" y="793428"/>
                  <a:pt x="313363" y="802798"/>
                </a:cubicBezTo>
                <a:cubicBezTo>
                  <a:pt x="315575" y="807104"/>
                  <a:pt x="320027" y="812488"/>
                  <a:pt x="323315" y="817172"/>
                </a:cubicBezTo>
                <a:cubicBezTo>
                  <a:pt x="326661" y="821974"/>
                  <a:pt x="329920" y="827793"/>
                  <a:pt x="333296" y="831547"/>
                </a:cubicBezTo>
                <a:cubicBezTo>
                  <a:pt x="338854" y="837745"/>
                  <a:pt x="346623" y="842721"/>
                  <a:pt x="353083" y="848395"/>
                </a:cubicBezTo>
                <a:cubicBezTo>
                  <a:pt x="372346" y="865331"/>
                  <a:pt x="395509" y="876766"/>
                  <a:pt x="419632" y="888610"/>
                </a:cubicBezTo>
                <a:cubicBezTo>
                  <a:pt x="451000" y="904032"/>
                  <a:pt x="486908" y="913169"/>
                  <a:pt x="528897" y="916282"/>
                </a:cubicBezTo>
                <a:cubicBezTo>
                  <a:pt x="537976" y="922131"/>
                  <a:pt x="547724" y="927194"/>
                  <a:pt x="556483" y="933451"/>
                </a:cubicBezTo>
                <a:cubicBezTo>
                  <a:pt x="501748" y="941511"/>
                  <a:pt x="439651" y="947593"/>
                  <a:pt x="385528" y="956264"/>
                </a:cubicBezTo>
                <a:cubicBezTo>
                  <a:pt x="377235" y="957603"/>
                  <a:pt x="369960" y="957370"/>
                  <a:pt x="363995" y="961065"/>
                </a:cubicBezTo>
                <a:cubicBezTo>
                  <a:pt x="362365" y="963160"/>
                  <a:pt x="361405" y="965808"/>
                  <a:pt x="359368" y="967554"/>
                </a:cubicBezTo>
                <a:cubicBezTo>
                  <a:pt x="298232" y="976400"/>
                  <a:pt x="237445" y="988767"/>
                  <a:pt x="183525" y="1005208"/>
                </a:cubicBezTo>
                <a:cubicBezTo>
                  <a:pt x="172293" y="1008642"/>
                  <a:pt x="160712" y="1011173"/>
                  <a:pt x="150673" y="1015480"/>
                </a:cubicBezTo>
                <a:cubicBezTo>
                  <a:pt x="119246" y="1028894"/>
                  <a:pt x="91603" y="1041814"/>
                  <a:pt x="60816" y="1054210"/>
                </a:cubicBezTo>
                <a:cubicBezTo>
                  <a:pt x="44434" y="1060815"/>
                  <a:pt x="29419" y="1064453"/>
                  <a:pt x="17779" y="1074550"/>
                </a:cubicBezTo>
                <a:cubicBezTo>
                  <a:pt x="9603" y="1081650"/>
                  <a:pt x="2241" y="1091631"/>
                  <a:pt x="0" y="1096810"/>
                </a:cubicBezTo>
                <a:cubicBezTo>
                  <a:pt x="1426" y="1099953"/>
                  <a:pt x="2532" y="1103503"/>
                  <a:pt x="4598" y="1105831"/>
                </a:cubicBezTo>
                <a:cubicBezTo>
                  <a:pt x="87412" y="1101874"/>
                  <a:pt x="151924" y="1075772"/>
                  <a:pt x="228599" y="1066926"/>
                </a:cubicBezTo>
                <a:cubicBezTo>
                  <a:pt x="224234" y="1088081"/>
                  <a:pt x="239598" y="1103590"/>
                  <a:pt x="248677" y="1118343"/>
                </a:cubicBezTo>
                <a:cubicBezTo>
                  <a:pt x="263285" y="1142001"/>
                  <a:pt x="276699" y="1165076"/>
                  <a:pt x="291772" y="1188617"/>
                </a:cubicBezTo>
                <a:cubicBezTo>
                  <a:pt x="297097" y="1196939"/>
                  <a:pt x="301346" y="1205319"/>
                  <a:pt x="309668" y="1209859"/>
                </a:cubicBezTo>
                <a:cubicBezTo>
                  <a:pt x="316855" y="1213787"/>
                  <a:pt x="327040" y="1216057"/>
                  <a:pt x="335740" y="1218850"/>
                </a:cubicBezTo>
                <a:cubicBezTo>
                  <a:pt x="353519" y="1224583"/>
                  <a:pt x="370455" y="1229355"/>
                  <a:pt x="388234" y="1235000"/>
                </a:cubicBezTo>
                <a:cubicBezTo>
                  <a:pt x="397051" y="1237823"/>
                  <a:pt x="407497" y="1239627"/>
                  <a:pt x="414219" y="1243409"/>
                </a:cubicBezTo>
                <a:cubicBezTo>
                  <a:pt x="419923" y="1246610"/>
                  <a:pt x="422221" y="1253448"/>
                  <a:pt x="427779" y="1257988"/>
                </a:cubicBezTo>
                <a:cubicBezTo>
                  <a:pt x="464618" y="1268784"/>
                  <a:pt x="507480" y="1281296"/>
                  <a:pt x="546211" y="1292964"/>
                </a:cubicBezTo>
                <a:cubicBezTo>
                  <a:pt x="551827" y="1294652"/>
                  <a:pt x="557385" y="1297649"/>
                  <a:pt x="562302" y="1298319"/>
                </a:cubicBezTo>
                <a:cubicBezTo>
                  <a:pt x="600683" y="1303411"/>
                  <a:pt x="625184" y="1280539"/>
                  <a:pt x="648638" y="1265350"/>
                </a:cubicBezTo>
                <a:cubicBezTo>
                  <a:pt x="649424" y="1262062"/>
                  <a:pt x="650238" y="1258744"/>
                  <a:pt x="649133" y="1253972"/>
                </a:cubicBezTo>
                <a:cubicBezTo>
                  <a:pt x="652741" y="1255282"/>
                  <a:pt x="658764" y="1259355"/>
                  <a:pt x="662634" y="1262585"/>
                </a:cubicBezTo>
                <a:cubicBezTo>
                  <a:pt x="661820" y="1268580"/>
                  <a:pt x="663740" y="1273439"/>
                  <a:pt x="662576" y="1278095"/>
                </a:cubicBezTo>
                <a:cubicBezTo>
                  <a:pt x="661238" y="1283478"/>
                  <a:pt x="654050" y="1289356"/>
                  <a:pt x="650035" y="1293808"/>
                </a:cubicBezTo>
                <a:cubicBezTo>
                  <a:pt x="645263" y="1299104"/>
                  <a:pt x="640578" y="1303935"/>
                  <a:pt x="636766" y="1308416"/>
                </a:cubicBezTo>
                <a:cubicBezTo>
                  <a:pt x="631179" y="1308270"/>
                  <a:pt x="624923" y="1308940"/>
                  <a:pt x="620529" y="1307252"/>
                </a:cubicBezTo>
                <a:cubicBezTo>
                  <a:pt x="618637" y="1332917"/>
                  <a:pt x="618084" y="1355497"/>
                  <a:pt x="623060" y="1382705"/>
                </a:cubicBezTo>
                <a:cubicBezTo>
                  <a:pt x="618550" y="1381424"/>
                  <a:pt x="616862" y="1387972"/>
                  <a:pt x="612527" y="1389863"/>
                </a:cubicBezTo>
                <a:cubicBezTo>
                  <a:pt x="610402" y="1390794"/>
                  <a:pt x="607725" y="1390067"/>
                  <a:pt x="605514" y="1391260"/>
                </a:cubicBezTo>
                <a:cubicBezTo>
                  <a:pt x="602720" y="1392773"/>
                  <a:pt x="601876" y="1396352"/>
                  <a:pt x="599636" y="1397283"/>
                </a:cubicBezTo>
                <a:cubicBezTo>
                  <a:pt x="595737" y="1398884"/>
                  <a:pt x="591983" y="1397254"/>
                  <a:pt x="590266" y="1393559"/>
                </a:cubicBezTo>
                <a:cubicBezTo>
                  <a:pt x="591605" y="1389077"/>
                  <a:pt x="594776" y="1386080"/>
                  <a:pt x="596726" y="1382094"/>
                </a:cubicBezTo>
                <a:cubicBezTo>
                  <a:pt x="592245" y="1377409"/>
                  <a:pt x="586396" y="1374441"/>
                  <a:pt x="581653" y="1370076"/>
                </a:cubicBezTo>
                <a:cubicBezTo>
                  <a:pt x="579791" y="1369843"/>
                  <a:pt x="580693" y="1371822"/>
                  <a:pt x="578830" y="1371589"/>
                </a:cubicBezTo>
                <a:cubicBezTo>
                  <a:pt x="576153" y="1370018"/>
                  <a:pt x="573884" y="1367952"/>
                  <a:pt x="571090" y="1366497"/>
                </a:cubicBezTo>
                <a:cubicBezTo>
                  <a:pt x="566725" y="1367661"/>
                  <a:pt x="565241" y="1371123"/>
                  <a:pt x="562331" y="1373451"/>
                </a:cubicBezTo>
                <a:cubicBezTo>
                  <a:pt x="558694" y="1372433"/>
                  <a:pt x="553689" y="1369465"/>
                  <a:pt x="548393" y="1366089"/>
                </a:cubicBezTo>
                <a:cubicBezTo>
                  <a:pt x="544348" y="1363529"/>
                  <a:pt x="536463" y="1360619"/>
                  <a:pt x="535502" y="1357389"/>
                </a:cubicBezTo>
                <a:cubicBezTo>
                  <a:pt x="534135" y="1352908"/>
                  <a:pt x="538994" y="1349183"/>
                  <a:pt x="540013" y="1344353"/>
                </a:cubicBezTo>
                <a:cubicBezTo>
                  <a:pt x="533698" y="1341967"/>
                  <a:pt x="527588" y="1339319"/>
                  <a:pt x="522321" y="1335594"/>
                </a:cubicBezTo>
                <a:cubicBezTo>
                  <a:pt x="518974" y="1339551"/>
                  <a:pt x="518538" y="1346768"/>
                  <a:pt x="513562" y="1347903"/>
                </a:cubicBezTo>
                <a:cubicBezTo>
                  <a:pt x="510158" y="1348688"/>
                  <a:pt x="504047" y="1344498"/>
                  <a:pt x="499304" y="1342956"/>
                </a:cubicBezTo>
                <a:cubicBezTo>
                  <a:pt x="493804" y="1341152"/>
                  <a:pt x="488945" y="1339406"/>
                  <a:pt x="486151" y="1337282"/>
                </a:cubicBezTo>
                <a:cubicBezTo>
                  <a:pt x="486093" y="1332742"/>
                  <a:pt x="487082" y="1332335"/>
                  <a:pt x="486209" y="1327126"/>
                </a:cubicBezTo>
                <a:cubicBezTo>
                  <a:pt x="482659" y="1326428"/>
                  <a:pt x="479662" y="1325060"/>
                  <a:pt x="476316" y="1324071"/>
                </a:cubicBezTo>
                <a:cubicBezTo>
                  <a:pt x="475181" y="1324129"/>
                  <a:pt x="476781" y="1322034"/>
                  <a:pt x="475908" y="1320550"/>
                </a:cubicBezTo>
                <a:cubicBezTo>
                  <a:pt x="469332" y="1320055"/>
                  <a:pt x="464822" y="1317000"/>
                  <a:pt x="458158" y="1316563"/>
                </a:cubicBezTo>
                <a:cubicBezTo>
                  <a:pt x="454288" y="1319735"/>
                  <a:pt x="453939" y="1325700"/>
                  <a:pt x="450651" y="1329338"/>
                </a:cubicBezTo>
                <a:cubicBezTo>
                  <a:pt x="444453" y="1329280"/>
                  <a:pt x="440263" y="1326690"/>
                  <a:pt x="433686" y="1327068"/>
                </a:cubicBezTo>
                <a:cubicBezTo>
                  <a:pt x="433832" y="1322529"/>
                  <a:pt x="434443" y="1319386"/>
                  <a:pt x="432348" y="1315283"/>
                </a:cubicBezTo>
                <a:cubicBezTo>
                  <a:pt x="426732" y="1314934"/>
                  <a:pt x="421785" y="1314410"/>
                  <a:pt x="415470" y="1313595"/>
                </a:cubicBezTo>
                <a:cubicBezTo>
                  <a:pt x="413463" y="1315021"/>
                  <a:pt x="414568" y="1318950"/>
                  <a:pt x="412677" y="1320463"/>
                </a:cubicBezTo>
                <a:cubicBezTo>
                  <a:pt x="409127" y="1320434"/>
                  <a:pt x="410873" y="1313741"/>
                  <a:pt x="409796" y="1310656"/>
                </a:cubicBezTo>
                <a:cubicBezTo>
                  <a:pt x="402987" y="1310220"/>
                  <a:pt x="396847" y="1308969"/>
                  <a:pt x="388845" y="1310016"/>
                </a:cubicBezTo>
                <a:cubicBezTo>
                  <a:pt x="386255" y="1314381"/>
                  <a:pt x="390038" y="1323838"/>
                  <a:pt x="382065" y="1323896"/>
                </a:cubicBezTo>
                <a:cubicBezTo>
                  <a:pt x="380087" y="1321016"/>
                  <a:pt x="380057" y="1315632"/>
                  <a:pt x="377351" y="1313683"/>
                </a:cubicBezTo>
                <a:cubicBezTo>
                  <a:pt x="372637" y="1313508"/>
                  <a:pt x="366294" y="1313945"/>
                  <a:pt x="360154" y="1314410"/>
                </a:cubicBezTo>
                <a:cubicBezTo>
                  <a:pt x="359688" y="1316011"/>
                  <a:pt x="359048" y="1317465"/>
                  <a:pt x="359572" y="1319852"/>
                </a:cubicBezTo>
                <a:cubicBezTo>
                  <a:pt x="354596" y="1320172"/>
                  <a:pt x="353228" y="1323373"/>
                  <a:pt x="351337" y="1326137"/>
                </a:cubicBezTo>
                <a:cubicBezTo>
                  <a:pt x="343888" y="1327650"/>
                  <a:pt x="345808" y="1317378"/>
                  <a:pt x="342753" y="1313392"/>
                </a:cubicBezTo>
                <a:cubicBezTo>
                  <a:pt x="335129" y="1315923"/>
                  <a:pt x="324246" y="1313072"/>
                  <a:pt x="321220" y="1318193"/>
                </a:cubicBezTo>
                <a:cubicBezTo>
                  <a:pt x="320754" y="1319008"/>
                  <a:pt x="321191" y="1320695"/>
                  <a:pt x="320376" y="1321277"/>
                </a:cubicBezTo>
                <a:cubicBezTo>
                  <a:pt x="316477" y="1323984"/>
                  <a:pt x="311530" y="1322180"/>
                  <a:pt x="306380" y="1324042"/>
                </a:cubicBezTo>
                <a:cubicBezTo>
                  <a:pt x="305565" y="1325002"/>
                  <a:pt x="306205" y="1327126"/>
                  <a:pt x="306321" y="1328814"/>
                </a:cubicBezTo>
                <a:cubicBezTo>
                  <a:pt x="304226" y="1330007"/>
                  <a:pt x="301491" y="1330676"/>
                  <a:pt x="298872" y="1331433"/>
                </a:cubicBezTo>
                <a:cubicBezTo>
                  <a:pt x="298989" y="1333848"/>
                  <a:pt x="298203" y="1335565"/>
                  <a:pt x="297766" y="1337515"/>
                </a:cubicBezTo>
                <a:cubicBezTo>
                  <a:pt x="292558" y="1337573"/>
                  <a:pt x="289415" y="1341734"/>
                  <a:pt x="285661" y="1341268"/>
                </a:cubicBezTo>
                <a:cubicBezTo>
                  <a:pt x="280656" y="1340657"/>
                  <a:pt x="280424" y="1333935"/>
                  <a:pt x="277194" y="1329687"/>
                </a:cubicBezTo>
                <a:cubicBezTo>
                  <a:pt x="270065" y="1332044"/>
                  <a:pt x="263401" y="1334750"/>
                  <a:pt x="256592" y="1337369"/>
                </a:cubicBezTo>
                <a:cubicBezTo>
                  <a:pt x="257436" y="1341792"/>
                  <a:pt x="253537" y="1342461"/>
                  <a:pt x="254700" y="1347117"/>
                </a:cubicBezTo>
                <a:cubicBezTo>
                  <a:pt x="251994" y="1348194"/>
                  <a:pt x="249434" y="1349358"/>
                  <a:pt x="246727" y="1350405"/>
                </a:cubicBezTo>
                <a:cubicBezTo>
                  <a:pt x="247717" y="1353111"/>
                  <a:pt x="245913" y="1355381"/>
                  <a:pt x="247455" y="1356894"/>
                </a:cubicBezTo>
                <a:cubicBezTo>
                  <a:pt x="241315" y="1360386"/>
                  <a:pt x="234186" y="1363092"/>
                  <a:pt x="228948" y="1367311"/>
                </a:cubicBezTo>
                <a:cubicBezTo>
                  <a:pt x="225020" y="1364169"/>
                  <a:pt x="220364" y="1361957"/>
                  <a:pt x="216116" y="1359222"/>
                </a:cubicBezTo>
                <a:cubicBezTo>
                  <a:pt x="208696" y="1362598"/>
                  <a:pt x="203021" y="1367341"/>
                  <a:pt x="196620" y="1371560"/>
                </a:cubicBezTo>
                <a:cubicBezTo>
                  <a:pt x="199180" y="1376449"/>
                  <a:pt x="197580" y="1381744"/>
                  <a:pt x="199442" y="1386138"/>
                </a:cubicBezTo>
                <a:cubicBezTo>
                  <a:pt x="194583" y="1390649"/>
                  <a:pt x="188414" y="1394140"/>
                  <a:pt x="183554" y="1398651"/>
                </a:cubicBezTo>
                <a:cubicBezTo>
                  <a:pt x="181488" y="1397429"/>
                  <a:pt x="178986" y="1396759"/>
                  <a:pt x="176687" y="1395857"/>
                </a:cubicBezTo>
                <a:cubicBezTo>
                  <a:pt x="172991" y="1398272"/>
                  <a:pt x="169703" y="1401008"/>
                  <a:pt x="166881" y="1404121"/>
                </a:cubicBezTo>
                <a:cubicBezTo>
                  <a:pt x="157744" y="1396265"/>
                  <a:pt x="151429" y="1412327"/>
                  <a:pt x="145028" y="1416721"/>
                </a:cubicBezTo>
                <a:cubicBezTo>
                  <a:pt x="146890" y="1420882"/>
                  <a:pt x="150004" y="1423472"/>
                  <a:pt x="152186" y="1427255"/>
                </a:cubicBezTo>
                <a:cubicBezTo>
                  <a:pt x="150906" y="1431416"/>
                  <a:pt x="147356" y="1433773"/>
                  <a:pt x="144940" y="1437003"/>
                </a:cubicBezTo>
                <a:cubicBezTo>
                  <a:pt x="142816" y="1436537"/>
                  <a:pt x="140576" y="1436217"/>
                  <a:pt x="138801" y="1435315"/>
                </a:cubicBezTo>
                <a:cubicBezTo>
                  <a:pt x="134610" y="1437759"/>
                  <a:pt x="134290" y="1445296"/>
                  <a:pt x="127889" y="1444277"/>
                </a:cubicBezTo>
                <a:cubicBezTo>
                  <a:pt x="126172" y="1447391"/>
                  <a:pt x="123844" y="1449981"/>
                  <a:pt x="122331" y="1453240"/>
                </a:cubicBezTo>
                <a:cubicBezTo>
                  <a:pt x="119828" y="1453676"/>
                  <a:pt x="119217" y="1451756"/>
                  <a:pt x="116307" y="1452716"/>
                </a:cubicBezTo>
                <a:cubicBezTo>
                  <a:pt x="111215" y="1458128"/>
                  <a:pt x="108014" y="1465025"/>
                  <a:pt x="104086" y="1471368"/>
                </a:cubicBezTo>
                <a:cubicBezTo>
                  <a:pt x="106123" y="1475966"/>
                  <a:pt x="110953" y="1477072"/>
                  <a:pt x="113514" y="1481029"/>
                </a:cubicBezTo>
                <a:cubicBezTo>
                  <a:pt x="113165" y="1481640"/>
                  <a:pt x="109178" y="1481116"/>
                  <a:pt x="107025" y="1481757"/>
                </a:cubicBezTo>
                <a:cubicBezTo>
                  <a:pt x="105977" y="1485219"/>
                  <a:pt x="104290" y="1488129"/>
                  <a:pt x="102718" y="1491184"/>
                </a:cubicBezTo>
                <a:cubicBezTo>
                  <a:pt x="100681" y="1491505"/>
                  <a:pt x="98935" y="1491446"/>
                  <a:pt x="97888" y="1490544"/>
                </a:cubicBezTo>
                <a:cubicBezTo>
                  <a:pt x="94454" y="1494938"/>
                  <a:pt x="92941" y="1500874"/>
                  <a:pt x="89391" y="1505210"/>
                </a:cubicBezTo>
                <a:cubicBezTo>
                  <a:pt x="90759" y="1507974"/>
                  <a:pt x="92941" y="1509720"/>
                  <a:pt x="93843" y="1513067"/>
                </a:cubicBezTo>
                <a:cubicBezTo>
                  <a:pt x="80603" y="1508324"/>
                  <a:pt x="76006" y="1523018"/>
                  <a:pt x="73445" y="1533261"/>
                </a:cubicBezTo>
                <a:cubicBezTo>
                  <a:pt x="75045" y="1536840"/>
                  <a:pt x="80283" y="1535880"/>
                  <a:pt x="81884" y="1539459"/>
                </a:cubicBezTo>
                <a:cubicBezTo>
                  <a:pt x="82698" y="1544551"/>
                  <a:pt x="76151" y="1541554"/>
                  <a:pt x="74493" y="1542660"/>
                </a:cubicBezTo>
                <a:cubicBezTo>
                  <a:pt x="72659" y="1547810"/>
                  <a:pt x="71088" y="1553165"/>
                  <a:pt x="69080" y="1558170"/>
                </a:cubicBezTo>
                <a:cubicBezTo>
                  <a:pt x="70913" y="1562127"/>
                  <a:pt x="74027" y="1564484"/>
                  <a:pt x="77199" y="1566812"/>
                </a:cubicBezTo>
                <a:cubicBezTo>
                  <a:pt x="77024" y="1570595"/>
                  <a:pt x="75627" y="1573417"/>
                  <a:pt x="75395" y="1577142"/>
                </a:cubicBezTo>
                <a:cubicBezTo>
                  <a:pt x="58925" y="1573039"/>
                  <a:pt x="57877" y="1587734"/>
                  <a:pt x="57179" y="1600654"/>
                </a:cubicBezTo>
                <a:cubicBezTo>
                  <a:pt x="56975" y="1602720"/>
                  <a:pt x="59449" y="1601381"/>
                  <a:pt x="59798" y="1602749"/>
                </a:cubicBezTo>
                <a:cubicBezTo>
                  <a:pt x="59041" y="1606619"/>
                  <a:pt x="59216" y="1611216"/>
                  <a:pt x="58168" y="1614854"/>
                </a:cubicBezTo>
                <a:cubicBezTo>
                  <a:pt x="61194" y="1617967"/>
                  <a:pt x="64308" y="1620761"/>
                  <a:pt x="68382" y="1620848"/>
                </a:cubicBezTo>
                <a:cubicBezTo>
                  <a:pt x="67538" y="1629985"/>
                  <a:pt x="67800" y="1635310"/>
                  <a:pt x="67363" y="1643632"/>
                </a:cubicBezTo>
                <a:cubicBezTo>
                  <a:pt x="52494" y="1645087"/>
                  <a:pt x="51505" y="1654428"/>
                  <a:pt x="54822" y="1670083"/>
                </a:cubicBezTo>
                <a:cubicBezTo>
                  <a:pt x="58110" y="1674360"/>
                  <a:pt x="63988" y="1677038"/>
                  <a:pt x="69808" y="1676136"/>
                </a:cubicBezTo>
                <a:cubicBezTo>
                  <a:pt x="68498" y="1685476"/>
                  <a:pt x="72048" y="1696650"/>
                  <a:pt x="73823" y="1706689"/>
                </a:cubicBezTo>
                <a:cubicBezTo>
                  <a:pt x="71117" y="1709162"/>
                  <a:pt x="66956" y="1710501"/>
                  <a:pt x="62446" y="1711549"/>
                </a:cubicBezTo>
                <a:cubicBezTo>
                  <a:pt x="61136" y="1713556"/>
                  <a:pt x="63784" y="1715390"/>
                  <a:pt x="63697" y="1717368"/>
                </a:cubicBezTo>
                <a:cubicBezTo>
                  <a:pt x="63610" y="1719172"/>
                  <a:pt x="62213" y="1719696"/>
                  <a:pt x="62388" y="1721675"/>
                </a:cubicBezTo>
                <a:cubicBezTo>
                  <a:pt x="62940" y="1727495"/>
                  <a:pt x="66869" y="1733140"/>
                  <a:pt x="67451" y="1740182"/>
                </a:cubicBezTo>
                <a:cubicBezTo>
                  <a:pt x="72834" y="1738203"/>
                  <a:pt x="76093" y="1738319"/>
                  <a:pt x="80923" y="1738057"/>
                </a:cubicBezTo>
                <a:cubicBezTo>
                  <a:pt x="82611" y="1742568"/>
                  <a:pt x="83309" y="1744168"/>
                  <a:pt x="82058" y="1748067"/>
                </a:cubicBezTo>
                <a:cubicBezTo>
                  <a:pt x="85637" y="1751268"/>
                  <a:pt x="86277" y="1754731"/>
                  <a:pt x="88751" y="1759823"/>
                </a:cubicBezTo>
                <a:cubicBezTo>
                  <a:pt x="86918" y="1763344"/>
                  <a:pt x="81796" y="1764304"/>
                  <a:pt x="78828" y="1766894"/>
                </a:cubicBezTo>
                <a:cubicBezTo>
                  <a:pt x="84735" y="1780512"/>
                  <a:pt x="85725" y="1792181"/>
                  <a:pt x="93145" y="1804053"/>
                </a:cubicBezTo>
                <a:cubicBezTo>
                  <a:pt x="99197" y="1803879"/>
                  <a:pt x="102253" y="1798728"/>
                  <a:pt x="107723" y="1801231"/>
                </a:cubicBezTo>
                <a:cubicBezTo>
                  <a:pt x="106326" y="1804926"/>
                  <a:pt x="111681" y="1805974"/>
                  <a:pt x="113950" y="1808884"/>
                </a:cubicBezTo>
                <a:cubicBezTo>
                  <a:pt x="111884" y="1813132"/>
                  <a:pt x="107141" y="1815227"/>
                  <a:pt x="104348" y="1818894"/>
                </a:cubicBezTo>
                <a:cubicBezTo>
                  <a:pt x="107229" y="1824480"/>
                  <a:pt x="110749" y="1829224"/>
                  <a:pt x="113863" y="1834519"/>
                </a:cubicBezTo>
                <a:cubicBezTo>
                  <a:pt x="120177" y="1834898"/>
                  <a:pt x="122243" y="1832424"/>
                  <a:pt x="126492" y="1830126"/>
                </a:cubicBezTo>
                <a:cubicBezTo>
                  <a:pt x="128558" y="1831086"/>
                  <a:pt x="129838" y="1833094"/>
                  <a:pt x="130682" y="1835625"/>
                </a:cubicBezTo>
                <a:cubicBezTo>
                  <a:pt x="126463" y="1838681"/>
                  <a:pt x="124950" y="1843918"/>
                  <a:pt x="120614" y="1846886"/>
                </a:cubicBezTo>
                <a:cubicBezTo>
                  <a:pt x="124920" y="1852037"/>
                  <a:pt x="129140" y="1857246"/>
                  <a:pt x="133650" y="1862105"/>
                </a:cubicBezTo>
                <a:cubicBezTo>
                  <a:pt x="138830" y="1860883"/>
                  <a:pt x="140255" y="1856664"/>
                  <a:pt x="145406" y="1855412"/>
                </a:cubicBezTo>
                <a:cubicBezTo>
                  <a:pt x="146163" y="1859486"/>
                  <a:pt x="139121" y="1861756"/>
                  <a:pt x="138277" y="1866353"/>
                </a:cubicBezTo>
                <a:cubicBezTo>
                  <a:pt x="142612" y="1870311"/>
                  <a:pt x="146366" y="1875025"/>
                  <a:pt x="150469" y="1879302"/>
                </a:cubicBezTo>
                <a:cubicBezTo>
                  <a:pt x="155911" y="1878458"/>
                  <a:pt x="158471" y="1875316"/>
                  <a:pt x="161643" y="1872668"/>
                </a:cubicBezTo>
                <a:cubicBezTo>
                  <a:pt x="165950" y="1873774"/>
                  <a:pt x="169034" y="1877702"/>
                  <a:pt x="167346" y="1880961"/>
                </a:cubicBezTo>
                <a:cubicBezTo>
                  <a:pt x="168801" y="1881601"/>
                  <a:pt x="169558" y="1883114"/>
                  <a:pt x="172264" y="1882212"/>
                </a:cubicBezTo>
                <a:cubicBezTo>
                  <a:pt x="168394" y="1885617"/>
                  <a:pt x="175145" y="1886373"/>
                  <a:pt x="175348" y="1888410"/>
                </a:cubicBezTo>
                <a:cubicBezTo>
                  <a:pt x="175669" y="1891436"/>
                  <a:pt x="170402" y="1893968"/>
                  <a:pt x="169267" y="1898042"/>
                </a:cubicBezTo>
                <a:cubicBezTo>
                  <a:pt x="171246" y="1901388"/>
                  <a:pt x="176221" y="1905084"/>
                  <a:pt x="181779" y="1908575"/>
                </a:cubicBezTo>
                <a:cubicBezTo>
                  <a:pt x="186348" y="1911427"/>
                  <a:pt x="192749" y="1916898"/>
                  <a:pt x="196387" y="1916461"/>
                </a:cubicBezTo>
                <a:cubicBezTo>
                  <a:pt x="200868" y="1915937"/>
                  <a:pt x="201421" y="1910671"/>
                  <a:pt x="205611" y="1908284"/>
                </a:cubicBezTo>
                <a:cubicBezTo>
                  <a:pt x="211198" y="1907761"/>
                  <a:pt x="210587" y="1917916"/>
                  <a:pt x="215970" y="1915472"/>
                </a:cubicBezTo>
                <a:cubicBezTo>
                  <a:pt x="216290" y="1917305"/>
                  <a:pt x="214632" y="1917625"/>
                  <a:pt x="215272" y="1919720"/>
                </a:cubicBezTo>
                <a:cubicBezTo>
                  <a:pt x="217891" y="1920535"/>
                  <a:pt x="220044" y="1922863"/>
                  <a:pt x="221819" y="1919575"/>
                </a:cubicBezTo>
                <a:cubicBezTo>
                  <a:pt x="222139" y="1921204"/>
                  <a:pt x="222925" y="1922717"/>
                  <a:pt x="224700" y="1924027"/>
                </a:cubicBezTo>
                <a:cubicBezTo>
                  <a:pt x="226387" y="1923416"/>
                  <a:pt x="226708" y="1921699"/>
                  <a:pt x="229210" y="1921728"/>
                </a:cubicBezTo>
                <a:cubicBezTo>
                  <a:pt x="235350" y="1925627"/>
                  <a:pt x="229123" y="1934211"/>
                  <a:pt x="227522" y="1938605"/>
                </a:cubicBezTo>
                <a:cubicBezTo>
                  <a:pt x="233109" y="1942330"/>
                  <a:pt x="239598" y="1944978"/>
                  <a:pt x="245331" y="1948528"/>
                </a:cubicBezTo>
                <a:cubicBezTo>
                  <a:pt x="248677" y="1944774"/>
                  <a:pt x="251063" y="1940235"/>
                  <a:pt x="254089" y="1936219"/>
                </a:cubicBezTo>
                <a:cubicBezTo>
                  <a:pt x="256417" y="1935783"/>
                  <a:pt x="257203" y="1937238"/>
                  <a:pt x="259531" y="1936801"/>
                </a:cubicBezTo>
                <a:cubicBezTo>
                  <a:pt x="261102" y="1938576"/>
                  <a:pt x="259153" y="1940526"/>
                  <a:pt x="260724" y="1942039"/>
                </a:cubicBezTo>
                <a:cubicBezTo>
                  <a:pt x="262324" y="1942417"/>
                  <a:pt x="264303" y="1942737"/>
                  <a:pt x="264769" y="1940991"/>
                </a:cubicBezTo>
                <a:cubicBezTo>
                  <a:pt x="266107" y="1941544"/>
                  <a:pt x="265147" y="1945007"/>
                  <a:pt x="267009" y="1944920"/>
                </a:cubicBezTo>
                <a:cubicBezTo>
                  <a:pt x="269744" y="1945909"/>
                  <a:pt x="270210" y="1945356"/>
                  <a:pt x="272247" y="1943727"/>
                </a:cubicBezTo>
                <a:cubicBezTo>
                  <a:pt x="272829" y="1945036"/>
                  <a:pt x="272945" y="1946200"/>
                  <a:pt x="275011" y="1946986"/>
                </a:cubicBezTo>
                <a:cubicBezTo>
                  <a:pt x="278590" y="1944658"/>
                  <a:pt x="280802" y="1946375"/>
                  <a:pt x="284585" y="1947102"/>
                </a:cubicBezTo>
                <a:cubicBezTo>
                  <a:pt x="284236" y="1951991"/>
                  <a:pt x="281762" y="1955221"/>
                  <a:pt x="283217" y="1961564"/>
                </a:cubicBezTo>
                <a:cubicBezTo>
                  <a:pt x="293256" y="1965318"/>
                  <a:pt x="303644" y="1968664"/>
                  <a:pt x="314178" y="1971807"/>
                </a:cubicBezTo>
                <a:cubicBezTo>
                  <a:pt x="315575" y="1968286"/>
                  <a:pt x="317030" y="1964765"/>
                  <a:pt x="318368" y="1961186"/>
                </a:cubicBezTo>
                <a:cubicBezTo>
                  <a:pt x="322559" y="1960953"/>
                  <a:pt x="324857" y="1962612"/>
                  <a:pt x="325818" y="1958567"/>
                </a:cubicBezTo>
                <a:cubicBezTo>
                  <a:pt x="326312" y="1960633"/>
                  <a:pt x="328320" y="1960808"/>
                  <a:pt x="329746" y="1961710"/>
                </a:cubicBezTo>
                <a:cubicBezTo>
                  <a:pt x="331986" y="1958509"/>
                  <a:pt x="335216" y="1958945"/>
                  <a:pt x="339087" y="1960051"/>
                </a:cubicBezTo>
                <a:cubicBezTo>
                  <a:pt x="339028" y="1963921"/>
                  <a:pt x="339203" y="1967995"/>
                  <a:pt x="339901" y="1972476"/>
                </a:cubicBezTo>
                <a:cubicBezTo>
                  <a:pt x="346652" y="1973204"/>
                  <a:pt x="351453" y="1976346"/>
                  <a:pt x="358292" y="1976957"/>
                </a:cubicBezTo>
                <a:cubicBezTo>
                  <a:pt x="359572" y="1972447"/>
                  <a:pt x="361114" y="1968111"/>
                  <a:pt x="362802" y="1963921"/>
                </a:cubicBezTo>
                <a:cubicBezTo>
                  <a:pt x="364519" y="1968257"/>
                  <a:pt x="364984" y="1974164"/>
                  <a:pt x="366294" y="1979023"/>
                </a:cubicBezTo>
                <a:cubicBezTo>
                  <a:pt x="371852" y="1979227"/>
                  <a:pt x="378341" y="1978267"/>
                  <a:pt x="383578" y="1978878"/>
                </a:cubicBezTo>
                <a:cubicBezTo>
                  <a:pt x="386634" y="1974862"/>
                  <a:pt x="386925" y="1968693"/>
                  <a:pt x="389049" y="1963950"/>
                </a:cubicBezTo>
                <a:cubicBezTo>
                  <a:pt x="390562" y="1964765"/>
                  <a:pt x="392599" y="1964881"/>
                  <a:pt x="394549" y="1965114"/>
                </a:cubicBezTo>
                <a:cubicBezTo>
                  <a:pt x="396207" y="1968402"/>
                  <a:pt x="397080" y="1972680"/>
                  <a:pt x="397720" y="1977277"/>
                </a:cubicBezTo>
                <a:cubicBezTo>
                  <a:pt x="403802" y="1976608"/>
                  <a:pt x="409884" y="1975910"/>
                  <a:pt x="415965" y="1975241"/>
                </a:cubicBezTo>
                <a:cubicBezTo>
                  <a:pt x="416431" y="1972214"/>
                  <a:pt x="416256" y="1968693"/>
                  <a:pt x="416023" y="1965114"/>
                </a:cubicBezTo>
                <a:cubicBezTo>
                  <a:pt x="417711" y="1962554"/>
                  <a:pt x="422716" y="1961535"/>
                  <a:pt x="426441" y="1962146"/>
                </a:cubicBezTo>
                <a:cubicBezTo>
                  <a:pt x="427401" y="1967238"/>
                  <a:pt x="429845" y="1970410"/>
                  <a:pt x="433512" y="1972069"/>
                </a:cubicBezTo>
                <a:cubicBezTo>
                  <a:pt x="446140" y="1969566"/>
                  <a:pt x="460923" y="1966802"/>
                  <a:pt x="472038" y="1964765"/>
                </a:cubicBezTo>
                <a:cubicBezTo>
                  <a:pt x="473464" y="1961477"/>
                  <a:pt x="472417" y="1954755"/>
                  <a:pt x="477131" y="1951670"/>
                </a:cubicBezTo>
                <a:cubicBezTo>
                  <a:pt x="479633" y="1950041"/>
                  <a:pt x="495084" y="1945152"/>
                  <a:pt x="497878" y="1945152"/>
                </a:cubicBezTo>
                <a:cubicBezTo>
                  <a:pt x="503552" y="1945182"/>
                  <a:pt x="505734" y="1950768"/>
                  <a:pt x="509401" y="1952194"/>
                </a:cubicBezTo>
                <a:cubicBezTo>
                  <a:pt x="518247" y="1951380"/>
                  <a:pt x="523805" y="1947975"/>
                  <a:pt x="528752" y="1944047"/>
                </a:cubicBezTo>
                <a:cubicBezTo>
                  <a:pt x="527995" y="1940584"/>
                  <a:pt x="529188" y="1938693"/>
                  <a:pt x="528344" y="1935142"/>
                </a:cubicBezTo>
                <a:cubicBezTo>
                  <a:pt x="530818" y="1932465"/>
                  <a:pt x="533262" y="1929759"/>
                  <a:pt x="539082" y="1929759"/>
                </a:cubicBezTo>
                <a:cubicBezTo>
                  <a:pt x="543505" y="1923823"/>
                  <a:pt x="551739" y="1920913"/>
                  <a:pt x="559160" y="1917363"/>
                </a:cubicBezTo>
                <a:cubicBezTo>
                  <a:pt x="562535" y="1918498"/>
                  <a:pt x="563554" y="1922601"/>
                  <a:pt x="566492" y="1924289"/>
                </a:cubicBezTo>
                <a:cubicBezTo>
                  <a:pt x="575338" y="1922223"/>
                  <a:pt x="581275" y="1917858"/>
                  <a:pt x="587996" y="1914133"/>
                </a:cubicBezTo>
                <a:cubicBezTo>
                  <a:pt x="586978" y="1908925"/>
                  <a:pt x="585290" y="1901679"/>
                  <a:pt x="586018" y="1896470"/>
                </a:cubicBezTo>
                <a:cubicBezTo>
                  <a:pt x="591081" y="1890854"/>
                  <a:pt x="598239" y="1886926"/>
                  <a:pt x="603419" y="1881397"/>
                </a:cubicBezTo>
                <a:cubicBezTo>
                  <a:pt x="606445" y="1882096"/>
                  <a:pt x="608249" y="1884307"/>
                  <a:pt x="611013" y="1885326"/>
                </a:cubicBezTo>
                <a:cubicBezTo>
                  <a:pt x="620849" y="1877469"/>
                  <a:pt x="632983" y="1871417"/>
                  <a:pt x="640549" y="1861727"/>
                </a:cubicBezTo>
                <a:cubicBezTo>
                  <a:pt x="639094" y="1856489"/>
                  <a:pt x="635398" y="1852764"/>
                  <a:pt x="631382" y="1849040"/>
                </a:cubicBezTo>
                <a:cubicBezTo>
                  <a:pt x="634089" y="1845664"/>
                  <a:pt x="636707" y="1842201"/>
                  <a:pt x="639821" y="1839146"/>
                </a:cubicBezTo>
                <a:cubicBezTo>
                  <a:pt x="642324" y="1841387"/>
                  <a:pt x="647067" y="1840805"/>
                  <a:pt x="650297" y="1842143"/>
                </a:cubicBezTo>
                <a:cubicBezTo>
                  <a:pt x="654720" y="1837982"/>
                  <a:pt x="656931" y="1832075"/>
                  <a:pt x="661209" y="1827798"/>
                </a:cubicBezTo>
                <a:cubicBezTo>
                  <a:pt x="660365" y="1825499"/>
                  <a:pt x="658531" y="1824451"/>
                  <a:pt x="657077" y="1822909"/>
                </a:cubicBezTo>
                <a:cubicBezTo>
                  <a:pt x="657513" y="1821279"/>
                  <a:pt x="659201" y="1820668"/>
                  <a:pt x="659637" y="1819039"/>
                </a:cubicBezTo>
                <a:cubicBezTo>
                  <a:pt x="663827" y="1819155"/>
                  <a:pt x="665632" y="1822269"/>
                  <a:pt x="669589" y="1822676"/>
                </a:cubicBezTo>
                <a:cubicBezTo>
                  <a:pt x="670928" y="1815751"/>
                  <a:pt x="681432" y="1809000"/>
                  <a:pt x="679046" y="1800736"/>
                </a:cubicBezTo>
                <a:cubicBezTo>
                  <a:pt x="677853" y="1796633"/>
                  <a:pt x="673634" y="1796866"/>
                  <a:pt x="671568" y="1792617"/>
                </a:cubicBezTo>
                <a:cubicBezTo>
                  <a:pt x="674419" y="1792617"/>
                  <a:pt x="677096" y="1792850"/>
                  <a:pt x="680472" y="1792210"/>
                </a:cubicBezTo>
                <a:cubicBezTo>
                  <a:pt x="683120" y="1787351"/>
                  <a:pt x="685069" y="1781938"/>
                  <a:pt x="687717" y="1777079"/>
                </a:cubicBezTo>
                <a:cubicBezTo>
                  <a:pt x="688794" y="1775536"/>
                  <a:pt x="686117" y="1774634"/>
                  <a:pt x="685477" y="1773150"/>
                </a:cubicBezTo>
                <a:cubicBezTo>
                  <a:pt x="687106" y="1770182"/>
                  <a:pt x="688212" y="1766749"/>
                  <a:pt x="689783" y="1763722"/>
                </a:cubicBezTo>
                <a:cubicBezTo>
                  <a:pt x="689027" y="1761103"/>
                  <a:pt x="685419" y="1759154"/>
                  <a:pt x="686030" y="1757001"/>
                </a:cubicBezTo>
                <a:cubicBezTo>
                  <a:pt x="690220" y="1755342"/>
                  <a:pt x="695021" y="1758688"/>
                  <a:pt x="699386" y="1759067"/>
                </a:cubicBezTo>
                <a:cubicBezTo>
                  <a:pt x="702150" y="1751938"/>
                  <a:pt x="711811" y="1738814"/>
                  <a:pt x="702936" y="1732441"/>
                </a:cubicBezTo>
                <a:cubicBezTo>
                  <a:pt x="706341" y="1725225"/>
                  <a:pt x="704682" y="1717281"/>
                  <a:pt x="707563" y="1709861"/>
                </a:cubicBezTo>
                <a:cubicBezTo>
                  <a:pt x="706428" y="1706602"/>
                  <a:pt x="702616" y="1706660"/>
                  <a:pt x="701452" y="1703401"/>
                </a:cubicBezTo>
                <a:cubicBezTo>
                  <a:pt x="701830" y="1699036"/>
                  <a:pt x="703082" y="1695399"/>
                  <a:pt x="703664" y="1691238"/>
                </a:cubicBezTo>
                <a:cubicBezTo>
                  <a:pt x="709250" y="1690074"/>
                  <a:pt x="712539" y="1691762"/>
                  <a:pt x="717922" y="1690830"/>
                </a:cubicBezTo>
                <a:cubicBezTo>
                  <a:pt x="720337" y="1684167"/>
                  <a:pt x="720628" y="1675844"/>
                  <a:pt x="720628" y="1667260"/>
                </a:cubicBezTo>
                <a:cubicBezTo>
                  <a:pt x="718678" y="1666562"/>
                  <a:pt x="716874" y="1665689"/>
                  <a:pt x="714488" y="1665573"/>
                </a:cubicBezTo>
                <a:cubicBezTo>
                  <a:pt x="714779" y="1661324"/>
                  <a:pt x="715099" y="1657134"/>
                  <a:pt x="715448" y="1652944"/>
                </a:cubicBezTo>
                <a:cubicBezTo>
                  <a:pt x="713935" y="1649918"/>
                  <a:pt x="709774" y="1650209"/>
                  <a:pt x="707708" y="1647852"/>
                </a:cubicBezTo>
                <a:cubicBezTo>
                  <a:pt x="707592" y="1642381"/>
                  <a:pt x="706923" y="1635688"/>
                  <a:pt x="706777" y="1628879"/>
                </a:cubicBezTo>
                <a:cubicBezTo>
                  <a:pt x="711607" y="1625126"/>
                  <a:pt x="714605" y="1621983"/>
                  <a:pt x="720715" y="1620150"/>
                </a:cubicBezTo>
                <a:cubicBezTo>
                  <a:pt x="722054" y="1612700"/>
                  <a:pt x="719639" y="1608423"/>
                  <a:pt x="718795" y="1597715"/>
                </a:cubicBezTo>
                <a:cubicBezTo>
                  <a:pt x="711637" y="1598617"/>
                  <a:pt x="710502" y="1591982"/>
                  <a:pt x="703343" y="1592884"/>
                </a:cubicBezTo>
                <a:cubicBezTo>
                  <a:pt x="702587" y="1585086"/>
                  <a:pt x="701510" y="1577724"/>
                  <a:pt x="698659" y="1572544"/>
                </a:cubicBezTo>
                <a:cubicBezTo>
                  <a:pt x="699968" y="1570013"/>
                  <a:pt x="703431" y="1569198"/>
                  <a:pt x="704536" y="1566521"/>
                </a:cubicBezTo>
                <a:cubicBezTo>
                  <a:pt x="704275" y="1564164"/>
                  <a:pt x="702965" y="1563116"/>
                  <a:pt x="702703" y="1560759"/>
                </a:cubicBezTo>
                <a:cubicBezTo>
                  <a:pt x="702325" y="1558315"/>
                  <a:pt x="705293" y="1558548"/>
                  <a:pt x="706486" y="1557355"/>
                </a:cubicBezTo>
                <a:cubicBezTo>
                  <a:pt x="702354" y="1553136"/>
                  <a:pt x="710007" y="1552932"/>
                  <a:pt x="709018" y="1548130"/>
                </a:cubicBezTo>
                <a:cubicBezTo>
                  <a:pt x="716845" y="1546676"/>
                  <a:pt x="717136" y="1539255"/>
                  <a:pt x="721239" y="1534832"/>
                </a:cubicBezTo>
                <a:cubicBezTo>
                  <a:pt x="727932" y="1538819"/>
                  <a:pt x="738000" y="1541234"/>
                  <a:pt x="748475" y="1543708"/>
                </a:cubicBezTo>
                <a:cubicBezTo>
                  <a:pt x="765353" y="1547694"/>
                  <a:pt x="788282" y="1556395"/>
                  <a:pt x="805160" y="1543882"/>
                </a:cubicBezTo>
                <a:cubicBezTo>
                  <a:pt x="811329" y="1533610"/>
                  <a:pt x="809379" y="1516879"/>
                  <a:pt x="812638" y="1504279"/>
                </a:cubicBezTo>
                <a:cubicBezTo>
                  <a:pt x="818952" y="1500729"/>
                  <a:pt x="825558" y="1497906"/>
                  <a:pt x="832396" y="1494298"/>
                </a:cubicBezTo>
                <a:cubicBezTo>
                  <a:pt x="838565" y="1491039"/>
                  <a:pt x="844879" y="1486005"/>
                  <a:pt x="851485" y="1483793"/>
                </a:cubicBezTo>
                <a:cubicBezTo>
                  <a:pt x="861960" y="1480302"/>
                  <a:pt x="873105" y="1481611"/>
                  <a:pt x="885443" y="1478177"/>
                </a:cubicBezTo>
                <a:cubicBezTo>
                  <a:pt x="889371" y="1509371"/>
                  <a:pt x="890942" y="1543329"/>
                  <a:pt x="894027" y="1575600"/>
                </a:cubicBezTo>
                <a:cubicBezTo>
                  <a:pt x="898683" y="1571642"/>
                  <a:pt x="903629" y="1567889"/>
                  <a:pt x="908198" y="1563873"/>
                </a:cubicBezTo>
                <a:cubicBezTo>
                  <a:pt x="909275" y="1555376"/>
                  <a:pt x="905579" y="1547898"/>
                  <a:pt x="907325" y="1540128"/>
                </a:cubicBezTo>
                <a:cubicBezTo>
                  <a:pt x="908256" y="1535967"/>
                  <a:pt x="913465" y="1533494"/>
                  <a:pt x="915036" y="1529129"/>
                </a:cubicBezTo>
                <a:cubicBezTo>
                  <a:pt x="919284" y="1517140"/>
                  <a:pt x="910759" y="1504541"/>
                  <a:pt x="909886" y="1488566"/>
                </a:cubicBezTo>
                <a:cubicBezTo>
                  <a:pt x="919430" y="1481698"/>
                  <a:pt x="922805" y="1495346"/>
                  <a:pt x="929469" y="1498284"/>
                </a:cubicBezTo>
                <a:cubicBezTo>
                  <a:pt x="948383" y="1493687"/>
                  <a:pt x="969043" y="1495869"/>
                  <a:pt x="988219" y="1490486"/>
                </a:cubicBezTo>
                <a:cubicBezTo>
                  <a:pt x="994766" y="1488653"/>
                  <a:pt x="1000819" y="1482193"/>
                  <a:pt x="1006144" y="1480127"/>
                </a:cubicBezTo>
                <a:cubicBezTo>
                  <a:pt x="1011207" y="1478148"/>
                  <a:pt x="1017230" y="1477828"/>
                  <a:pt x="1022439" y="1476519"/>
                </a:cubicBezTo>
                <a:cubicBezTo>
                  <a:pt x="1057707" y="1467585"/>
                  <a:pt x="1091810" y="1454869"/>
                  <a:pt x="1116806" y="1435490"/>
                </a:cubicBezTo>
                <a:cubicBezTo>
                  <a:pt x="1135662" y="1420882"/>
                  <a:pt x="1153500" y="1402113"/>
                  <a:pt x="1167525" y="1382676"/>
                </a:cubicBezTo>
                <a:cubicBezTo>
                  <a:pt x="1177040" y="1369465"/>
                  <a:pt x="1186352" y="1358378"/>
                  <a:pt x="1191415" y="1340628"/>
                </a:cubicBezTo>
                <a:cubicBezTo>
                  <a:pt x="1196565" y="1344033"/>
                  <a:pt x="1201716" y="1347437"/>
                  <a:pt x="1206866" y="1350813"/>
                </a:cubicBezTo>
                <a:cubicBezTo>
                  <a:pt x="1216149" y="1350609"/>
                  <a:pt x="1224355" y="1352355"/>
                  <a:pt x="1233230" y="1352006"/>
                </a:cubicBezTo>
                <a:cubicBezTo>
                  <a:pt x="1235092" y="1351947"/>
                  <a:pt x="1238060" y="1350754"/>
                  <a:pt x="1240301" y="1351220"/>
                </a:cubicBezTo>
                <a:cubicBezTo>
                  <a:pt x="1245306" y="1352238"/>
                  <a:pt x="1250544" y="1361113"/>
                  <a:pt x="1254384" y="1365129"/>
                </a:cubicBezTo>
                <a:cubicBezTo>
                  <a:pt x="1266460" y="1377729"/>
                  <a:pt x="1279555" y="1390270"/>
                  <a:pt x="1299895" y="1393413"/>
                </a:cubicBezTo>
                <a:cubicBezTo>
                  <a:pt x="1312436" y="1395334"/>
                  <a:pt x="1329226" y="1386313"/>
                  <a:pt x="1335075" y="1377525"/>
                </a:cubicBezTo>
                <a:cubicBezTo>
                  <a:pt x="1351981" y="1352064"/>
                  <a:pt x="1342146" y="1309754"/>
                  <a:pt x="1331612" y="1277746"/>
                </a:cubicBezTo>
                <a:cubicBezTo>
                  <a:pt x="1328935" y="1269598"/>
                  <a:pt x="1325909" y="1261422"/>
                  <a:pt x="1322417" y="1254321"/>
                </a:cubicBezTo>
                <a:cubicBezTo>
                  <a:pt x="1315113" y="1239539"/>
                  <a:pt x="1309148" y="1223826"/>
                  <a:pt x="1300826" y="1210848"/>
                </a:cubicBezTo>
                <a:cubicBezTo>
                  <a:pt x="1297160" y="1205116"/>
                  <a:pt x="1291922" y="1199587"/>
                  <a:pt x="1287586" y="1193854"/>
                </a:cubicBezTo>
                <a:cubicBezTo>
                  <a:pt x="1275045" y="1177297"/>
                  <a:pt x="1259535" y="1162166"/>
                  <a:pt x="1244404" y="1149217"/>
                </a:cubicBezTo>
                <a:cubicBezTo>
                  <a:pt x="1243618" y="1144387"/>
                  <a:pt x="1242570" y="1139876"/>
                  <a:pt x="1241639" y="1135221"/>
                </a:cubicBezTo>
                <a:cubicBezTo>
                  <a:pt x="1257120" y="1141128"/>
                  <a:pt x="1277227" y="1131147"/>
                  <a:pt x="1286568" y="1121224"/>
                </a:cubicBezTo>
                <a:cubicBezTo>
                  <a:pt x="1295355" y="1122388"/>
                  <a:pt x="1310894" y="1126433"/>
                  <a:pt x="1322243" y="1125560"/>
                </a:cubicBezTo>
                <a:cubicBezTo>
                  <a:pt x="1332456" y="1124774"/>
                  <a:pt x="1334348" y="1118547"/>
                  <a:pt x="1339236" y="1112320"/>
                </a:cubicBezTo>
                <a:cubicBezTo>
                  <a:pt x="1334697" y="1070127"/>
                  <a:pt x="1331961" y="1023191"/>
                  <a:pt x="1333387" y="985974"/>
                </a:cubicBezTo>
                <a:cubicBezTo>
                  <a:pt x="1333562" y="981551"/>
                  <a:pt x="1337490" y="975062"/>
                  <a:pt x="1339905" y="969737"/>
                </a:cubicBezTo>
                <a:cubicBezTo>
                  <a:pt x="1349886" y="947680"/>
                  <a:pt x="1362690" y="926380"/>
                  <a:pt x="1375755" y="906680"/>
                </a:cubicBezTo>
                <a:cubicBezTo>
                  <a:pt x="1381022" y="898736"/>
                  <a:pt x="1386201" y="890326"/>
                  <a:pt x="1392865" y="883896"/>
                </a:cubicBezTo>
                <a:cubicBezTo>
                  <a:pt x="1427929" y="927078"/>
                  <a:pt x="1460723" y="973083"/>
                  <a:pt x="1494943" y="1017313"/>
                </a:cubicBezTo>
                <a:cubicBezTo>
                  <a:pt x="1492673" y="1032619"/>
                  <a:pt x="1505971" y="1037857"/>
                  <a:pt x="1514614" y="1043735"/>
                </a:cubicBezTo>
                <a:cubicBezTo>
                  <a:pt x="1516389" y="1043531"/>
                  <a:pt x="1518135" y="1043327"/>
                  <a:pt x="1519910" y="1043153"/>
                </a:cubicBezTo>
                <a:cubicBezTo>
                  <a:pt x="1526224" y="1049118"/>
                  <a:pt x="1531345" y="1056596"/>
                  <a:pt x="1537078" y="1063289"/>
                </a:cubicBezTo>
                <a:cubicBezTo>
                  <a:pt x="1538649" y="1063114"/>
                  <a:pt x="1540482" y="1063143"/>
                  <a:pt x="1541123" y="1062241"/>
                </a:cubicBezTo>
                <a:cubicBezTo>
                  <a:pt x="1545895" y="1064540"/>
                  <a:pt x="1545226" y="1070622"/>
                  <a:pt x="1549445" y="1072630"/>
                </a:cubicBezTo>
                <a:cubicBezTo>
                  <a:pt x="1545837" y="1077809"/>
                  <a:pt x="1541850" y="1082668"/>
                  <a:pt x="1537369" y="1087121"/>
                </a:cubicBezTo>
                <a:cubicBezTo>
                  <a:pt x="1534343" y="1088052"/>
                  <a:pt x="1529658" y="1080864"/>
                  <a:pt x="1527155" y="1081097"/>
                </a:cubicBezTo>
                <a:cubicBezTo>
                  <a:pt x="1522994" y="1081505"/>
                  <a:pt x="1522790" y="1089507"/>
                  <a:pt x="1517553" y="1091136"/>
                </a:cubicBezTo>
                <a:cubicBezTo>
                  <a:pt x="1517727" y="1093610"/>
                  <a:pt x="1519677" y="1093842"/>
                  <a:pt x="1519910" y="1096228"/>
                </a:cubicBezTo>
                <a:cubicBezTo>
                  <a:pt x="1519531" y="1099662"/>
                  <a:pt x="1515778" y="1100448"/>
                  <a:pt x="1515399" y="1103881"/>
                </a:cubicBezTo>
                <a:cubicBezTo>
                  <a:pt x="1516738" y="1104900"/>
                  <a:pt x="1517640" y="1106442"/>
                  <a:pt x="1518804" y="1107664"/>
                </a:cubicBezTo>
                <a:cubicBezTo>
                  <a:pt x="1515923" y="1113775"/>
                  <a:pt x="1511849" y="1118925"/>
                  <a:pt x="1508823" y="1124891"/>
                </a:cubicBezTo>
                <a:cubicBezTo>
                  <a:pt x="1505215" y="1124047"/>
                  <a:pt x="1502392" y="1122214"/>
                  <a:pt x="1498871" y="1121224"/>
                </a:cubicBezTo>
                <a:cubicBezTo>
                  <a:pt x="1493954" y="1127160"/>
                  <a:pt x="1483682" y="1137607"/>
                  <a:pt x="1494245" y="1143805"/>
                </a:cubicBezTo>
                <a:cubicBezTo>
                  <a:pt x="1493372" y="1147529"/>
                  <a:pt x="1487552" y="1150119"/>
                  <a:pt x="1492877" y="1152913"/>
                </a:cubicBezTo>
                <a:cubicBezTo>
                  <a:pt x="1488454" y="1157772"/>
                  <a:pt x="1486533" y="1164639"/>
                  <a:pt x="1482227" y="1169615"/>
                </a:cubicBezTo>
                <a:cubicBezTo>
                  <a:pt x="1477979" y="1169790"/>
                  <a:pt x="1475272" y="1168044"/>
                  <a:pt x="1471286" y="1167869"/>
                </a:cubicBezTo>
                <a:cubicBezTo>
                  <a:pt x="1469889" y="1172467"/>
                  <a:pt x="1467299" y="1176133"/>
                  <a:pt x="1466194" y="1180964"/>
                </a:cubicBezTo>
                <a:cubicBezTo>
                  <a:pt x="1465728" y="1184456"/>
                  <a:pt x="1468958" y="1183321"/>
                  <a:pt x="1469656" y="1185358"/>
                </a:cubicBezTo>
                <a:cubicBezTo>
                  <a:pt x="1465524" y="1191323"/>
                  <a:pt x="1471810" y="1193505"/>
                  <a:pt x="1467648" y="1199296"/>
                </a:cubicBezTo>
                <a:cubicBezTo>
                  <a:pt x="1467328" y="1201507"/>
                  <a:pt x="1470355" y="1199500"/>
                  <a:pt x="1470267" y="1201391"/>
                </a:cubicBezTo>
                <a:cubicBezTo>
                  <a:pt x="1469569" y="1205843"/>
                  <a:pt x="1467561" y="1209248"/>
                  <a:pt x="1466892" y="1213700"/>
                </a:cubicBezTo>
                <a:cubicBezTo>
                  <a:pt x="1462323" y="1214980"/>
                  <a:pt x="1458919" y="1212594"/>
                  <a:pt x="1456155" y="1213700"/>
                </a:cubicBezTo>
                <a:cubicBezTo>
                  <a:pt x="1452721" y="1218850"/>
                  <a:pt x="1445854" y="1233429"/>
                  <a:pt x="1455718" y="1236426"/>
                </a:cubicBezTo>
                <a:cubicBezTo>
                  <a:pt x="1455398" y="1238114"/>
                  <a:pt x="1455398" y="1240092"/>
                  <a:pt x="1454496" y="1241343"/>
                </a:cubicBezTo>
                <a:cubicBezTo>
                  <a:pt x="1454496" y="1243555"/>
                  <a:pt x="1457464" y="1242100"/>
                  <a:pt x="1457784" y="1243962"/>
                </a:cubicBezTo>
                <a:cubicBezTo>
                  <a:pt x="1456940" y="1246669"/>
                  <a:pt x="1455747" y="1249142"/>
                  <a:pt x="1454467" y="1251499"/>
                </a:cubicBezTo>
                <a:cubicBezTo>
                  <a:pt x="1458715" y="1253943"/>
                  <a:pt x="1455747" y="1257464"/>
                  <a:pt x="1455660" y="1262091"/>
                </a:cubicBezTo>
                <a:cubicBezTo>
                  <a:pt x="1451411" y="1262644"/>
                  <a:pt x="1448938" y="1261625"/>
                  <a:pt x="1443875" y="1263429"/>
                </a:cubicBezTo>
                <a:cubicBezTo>
                  <a:pt x="1441838" y="1269133"/>
                  <a:pt x="1441634" y="1276291"/>
                  <a:pt x="1442013" y="1283915"/>
                </a:cubicBezTo>
                <a:cubicBezTo>
                  <a:pt x="1443584" y="1285544"/>
                  <a:pt x="1446203" y="1285835"/>
                  <a:pt x="1448298" y="1286796"/>
                </a:cubicBezTo>
                <a:cubicBezTo>
                  <a:pt x="1447774" y="1288716"/>
                  <a:pt x="1446610" y="1292470"/>
                  <a:pt x="1449549" y="1292615"/>
                </a:cubicBezTo>
                <a:cubicBezTo>
                  <a:pt x="1449287" y="1295991"/>
                  <a:pt x="1448443" y="1298872"/>
                  <a:pt x="1447600" y="1301781"/>
                </a:cubicBezTo>
                <a:cubicBezTo>
                  <a:pt x="1447832" y="1303760"/>
                  <a:pt x="1450131" y="1303091"/>
                  <a:pt x="1450888" y="1304400"/>
                </a:cubicBezTo>
                <a:cubicBezTo>
                  <a:pt x="1450451" y="1307456"/>
                  <a:pt x="1450800" y="1311122"/>
                  <a:pt x="1450189" y="1314032"/>
                </a:cubicBezTo>
                <a:cubicBezTo>
                  <a:pt x="1446552" y="1315952"/>
                  <a:pt x="1442042" y="1315021"/>
                  <a:pt x="1439132" y="1316476"/>
                </a:cubicBezTo>
                <a:cubicBezTo>
                  <a:pt x="1438754" y="1320026"/>
                  <a:pt x="1439132" y="1327126"/>
                  <a:pt x="1439132" y="1332568"/>
                </a:cubicBezTo>
                <a:cubicBezTo>
                  <a:pt x="1440936" y="1333644"/>
                  <a:pt x="1443904" y="1333324"/>
                  <a:pt x="1445883" y="1334197"/>
                </a:cubicBezTo>
                <a:cubicBezTo>
                  <a:pt x="1446465" y="1339115"/>
                  <a:pt x="1445533" y="1343247"/>
                  <a:pt x="1446436" y="1349620"/>
                </a:cubicBezTo>
                <a:cubicBezTo>
                  <a:pt x="1447949" y="1350609"/>
                  <a:pt x="1450655" y="1350172"/>
                  <a:pt x="1451993" y="1351365"/>
                </a:cubicBezTo>
                <a:cubicBezTo>
                  <a:pt x="1452314" y="1354130"/>
                  <a:pt x="1452605" y="1356865"/>
                  <a:pt x="1452925" y="1359600"/>
                </a:cubicBezTo>
                <a:cubicBezTo>
                  <a:pt x="1451179" y="1362481"/>
                  <a:pt x="1445592" y="1362336"/>
                  <a:pt x="1442711" y="1364314"/>
                </a:cubicBezTo>
                <a:cubicBezTo>
                  <a:pt x="1442507" y="1371240"/>
                  <a:pt x="1443409" y="1382123"/>
                  <a:pt x="1446465" y="1387157"/>
                </a:cubicBezTo>
                <a:cubicBezTo>
                  <a:pt x="1449084" y="1387681"/>
                  <a:pt x="1451993" y="1387855"/>
                  <a:pt x="1455427" y="1387331"/>
                </a:cubicBezTo>
                <a:cubicBezTo>
                  <a:pt x="1458512" y="1391725"/>
                  <a:pt x="1456184" y="1395595"/>
                  <a:pt x="1457668" y="1401997"/>
                </a:cubicBezTo>
                <a:cubicBezTo>
                  <a:pt x="1460257" y="1403656"/>
                  <a:pt x="1461625" y="1406886"/>
                  <a:pt x="1461741" y="1411687"/>
                </a:cubicBezTo>
                <a:cubicBezTo>
                  <a:pt x="1459355" y="1414771"/>
                  <a:pt x="1454438" y="1415848"/>
                  <a:pt x="1451150" y="1418234"/>
                </a:cubicBezTo>
                <a:cubicBezTo>
                  <a:pt x="1452401" y="1423850"/>
                  <a:pt x="1454612" y="1428244"/>
                  <a:pt x="1455893" y="1433802"/>
                </a:cubicBezTo>
                <a:cubicBezTo>
                  <a:pt x="1458337" y="1434180"/>
                  <a:pt x="1459559" y="1433104"/>
                  <a:pt x="1462964" y="1433016"/>
                </a:cubicBezTo>
                <a:cubicBezTo>
                  <a:pt x="1461072" y="1435693"/>
                  <a:pt x="1465175" y="1443259"/>
                  <a:pt x="1466455" y="1448118"/>
                </a:cubicBezTo>
                <a:cubicBezTo>
                  <a:pt x="1468842" y="1448439"/>
                  <a:pt x="1470646" y="1447857"/>
                  <a:pt x="1472217" y="1446285"/>
                </a:cubicBezTo>
                <a:cubicBezTo>
                  <a:pt x="1474545" y="1449195"/>
                  <a:pt x="1476087" y="1453065"/>
                  <a:pt x="1478124" y="1456353"/>
                </a:cubicBezTo>
                <a:cubicBezTo>
                  <a:pt x="1475301" y="1458943"/>
                  <a:pt x="1470355" y="1459816"/>
                  <a:pt x="1468783" y="1463366"/>
                </a:cubicBezTo>
                <a:cubicBezTo>
                  <a:pt x="1470849" y="1471310"/>
                  <a:pt x="1474690" y="1477013"/>
                  <a:pt x="1477658" y="1483823"/>
                </a:cubicBezTo>
                <a:cubicBezTo>
                  <a:pt x="1480365" y="1483473"/>
                  <a:pt x="1482256" y="1482484"/>
                  <a:pt x="1483944" y="1481320"/>
                </a:cubicBezTo>
                <a:cubicBezTo>
                  <a:pt x="1485457" y="1486587"/>
                  <a:pt x="1488105" y="1490428"/>
                  <a:pt x="1489211" y="1496248"/>
                </a:cubicBezTo>
                <a:cubicBezTo>
                  <a:pt x="1494274" y="1496946"/>
                  <a:pt x="1497591" y="1493047"/>
                  <a:pt x="1500355" y="1499769"/>
                </a:cubicBezTo>
                <a:cubicBezTo>
                  <a:pt x="1487581" y="1506141"/>
                  <a:pt x="1494827" y="1518595"/>
                  <a:pt x="1502887" y="1527500"/>
                </a:cubicBezTo>
                <a:cubicBezTo>
                  <a:pt x="1505186" y="1527005"/>
                  <a:pt x="1507077" y="1526190"/>
                  <a:pt x="1508590" y="1525084"/>
                </a:cubicBezTo>
                <a:cubicBezTo>
                  <a:pt x="1512228" y="1527645"/>
                  <a:pt x="1514294" y="1534512"/>
                  <a:pt x="1517378" y="1539605"/>
                </a:cubicBezTo>
                <a:cubicBezTo>
                  <a:pt x="1520113" y="1537830"/>
                  <a:pt x="1521219" y="1537364"/>
                  <a:pt x="1524187" y="1536462"/>
                </a:cubicBezTo>
                <a:cubicBezTo>
                  <a:pt x="1526282" y="1537859"/>
                  <a:pt x="1527504" y="1540390"/>
                  <a:pt x="1529047" y="1542485"/>
                </a:cubicBezTo>
                <a:cubicBezTo>
                  <a:pt x="1528930" y="1547869"/>
                  <a:pt x="1522499" y="1548392"/>
                  <a:pt x="1522441" y="1552757"/>
                </a:cubicBezTo>
                <a:cubicBezTo>
                  <a:pt x="1522383" y="1557617"/>
                  <a:pt x="1529541" y="1560294"/>
                  <a:pt x="1531636" y="1565444"/>
                </a:cubicBezTo>
                <a:cubicBezTo>
                  <a:pt x="1533644" y="1564891"/>
                  <a:pt x="1534604" y="1563524"/>
                  <a:pt x="1536729" y="1563087"/>
                </a:cubicBezTo>
                <a:cubicBezTo>
                  <a:pt x="1534663" y="1566986"/>
                  <a:pt x="1542490" y="1571206"/>
                  <a:pt x="1545255" y="1575250"/>
                </a:cubicBezTo>
                <a:cubicBezTo>
                  <a:pt x="1549212" y="1574290"/>
                  <a:pt x="1552878" y="1573126"/>
                  <a:pt x="1554857" y="1570595"/>
                </a:cubicBezTo>
                <a:cubicBezTo>
                  <a:pt x="1555410" y="1572021"/>
                  <a:pt x="1561259" y="1575018"/>
                  <a:pt x="1561550" y="1576996"/>
                </a:cubicBezTo>
                <a:cubicBezTo>
                  <a:pt x="1561870" y="1579412"/>
                  <a:pt x="1557389" y="1582467"/>
                  <a:pt x="1557040" y="1584649"/>
                </a:cubicBezTo>
                <a:cubicBezTo>
                  <a:pt x="1555585" y="1593990"/>
                  <a:pt x="1565420" y="1596143"/>
                  <a:pt x="1571007" y="1602749"/>
                </a:cubicBezTo>
                <a:cubicBezTo>
                  <a:pt x="1572811" y="1601323"/>
                  <a:pt x="1575255" y="1600421"/>
                  <a:pt x="1577147" y="1599082"/>
                </a:cubicBezTo>
                <a:cubicBezTo>
                  <a:pt x="1581890" y="1601439"/>
                  <a:pt x="1584712" y="1606182"/>
                  <a:pt x="1588495" y="1609732"/>
                </a:cubicBezTo>
                <a:cubicBezTo>
                  <a:pt x="1590969" y="1609034"/>
                  <a:pt x="1592540" y="1607579"/>
                  <a:pt x="1594053" y="1606124"/>
                </a:cubicBezTo>
                <a:cubicBezTo>
                  <a:pt x="1596847" y="1607113"/>
                  <a:pt x="1599087" y="1608801"/>
                  <a:pt x="1601124" y="1610693"/>
                </a:cubicBezTo>
                <a:cubicBezTo>
                  <a:pt x="1600920" y="1615407"/>
                  <a:pt x="1597021" y="1617269"/>
                  <a:pt x="1597545" y="1621226"/>
                </a:cubicBezTo>
                <a:cubicBezTo>
                  <a:pt x="1598301" y="1626871"/>
                  <a:pt x="1605925" y="1627890"/>
                  <a:pt x="1609475" y="1631818"/>
                </a:cubicBezTo>
                <a:cubicBezTo>
                  <a:pt x="1610319" y="1630509"/>
                  <a:pt x="1611978" y="1629898"/>
                  <a:pt x="1612036" y="1627948"/>
                </a:cubicBezTo>
                <a:cubicBezTo>
                  <a:pt x="1614451" y="1633651"/>
                  <a:pt x="1620416" y="1634903"/>
                  <a:pt x="1625072" y="1637813"/>
                </a:cubicBezTo>
                <a:cubicBezTo>
                  <a:pt x="1628651" y="1636008"/>
                  <a:pt x="1629844" y="1632342"/>
                  <a:pt x="1632521" y="1629810"/>
                </a:cubicBezTo>
                <a:cubicBezTo>
                  <a:pt x="1636071" y="1630974"/>
                  <a:pt x="1638778" y="1633157"/>
                  <a:pt x="1642008" y="1634699"/>
                </a:cubicBezTo>
                <a:cubicBezTo>
                  <a:pt x="1638865" y="1639820"/>
                  <a:pt x="1641018" y="1644942"/>
                  <a:pt x="1641949" y="1650209"/>
                </a:cubicBezTo>
                <a:cubicBezTo>
                  <a:pt x="1647245" y="1651838"/>
                  <a:pt x="1651930" y="1654282"/>
                  <a:pt x="1656935" y="1656261"/>
                </a:cubicBezTo>
                <a:cubicBezTo>
                  <a:pt x="1658797" y="1656145"/>
                  <a:pt x="1658797" y="1654515"/>
                  <a:pt x="1658972" y="1653060"/>
                </a:cubicBezTo>
                <a:cubicBezTo>
                  <a:pt x="1663773" y="1655330"/>
                  <a:pt x="1668575" y="1657600"/>
                  <a:pt x="1672910" y="1660451"/>
                </a:cubicBezTo>
                <a:cubicBezTo>
                  <a:pt x="1675704" y="1658211"/>
                  <a:pt x="1678061" y="1655621"/>
                  <a:pt x="1678468" y="1651489"/>
                </a:cubicBezTo>
                <a:cubicBezTo>
                  <a:pt x="1681524" y="1652798"/>
                  <a:pt x="1685074" y="1653526"/>
                  <a:pt x="1687838" y="1655214"/>
                </a:cubicBezTo>
                <a:cubicBezTo>
                  <a:pt x="1687605" y="1658618"/>
                  <a:pt x="1686529" y="1664176"/>
                  <a:pt x="1688653" y="1667639"/>
                </a:cubicBezTo>
                <a:cubicBezTo>
                  <a:pt x="1693600" y="1670636"/>
                  <a:pt x="1699652" y="1672207"/>
                  <a:pt x="1705472" y="1674099"/>
                </a:cubicBezTo>
                <a:cubicBezTo>
                  <a:pt x="1706025" y="1673109"/>
                  <a:pt x="1707247" y="1672644"/>
                  <a:pt x="1706898" y="1670956"/>
                </a:cubicBezTo>
                <a:cubicBezTo>
                  <a:pt x="1711786" y="1672440"/>
                  <a:pt x="1716820" y="1673720"/>
                  <a:pt x="1721680" y="1675262"/>
                </a:cubicBezTo>
                <a:cubicBezTo>
                  <a:pt x="1723600" y="1672702"/>
                  <a:pt x="1725026" y="1669705"/>
                  <a:pt x="1725404" y="1665893"/>
                </a:cubicBezTo>
                <a:cubicBezTo>
                  <a:pt x="1729827" y="1666387"/>
                  <a:pt x="1733406" y="1667930"/>
                  <a:pt x="1737655" y="1668686"/>
                </a:cubicBezTo>
                <a:cubicBezTo>
                  <a:pt x="1738150" y="1673197"/>
                  <a:pt x="1738673" y="1677707"/>
                  <a:pt x="1739168" y="1682246"/>
                </a:cubicBezTo>
                <a:cubicBezTo>
                  <a:pt x="1749585" y="1682974"/>
                  <a:pt x="1757093" y="1683410"/>
                  <a:pt x="1767452" y="1684429"/>
                </a:cubicBezTo>
                <a:cubicBezTo>
                  <a:pt x="1768296" y="1680617"/>
                  <a:pt x="1770944" y="1678289"/>
                  <a:pt x="1770391" y="1673371"/>
                </a:cubicBezTo>
                <a:cubicBezTo>
                  <a:pt x="1775454" y="1673051"/>
                  <a:pt x="1780022" y="1673371"/>
                  <a:pt x="1784737" y="1673546"/>
                </a:cubicBezTo>
                <a:cubicBezTo>
                  <a:pt x="1787384" y="1678201"/>
                  <a:pt x="1786715" y="1683003"/>
                  <a:pt x="1788752" y="1688008"/>
                </a:cubicBezTo>
                <a:cubicBezTo>
                  <a:pt x="1794194" y="1685418"/>
                  <a:pt x="1806328" y="1692111"/>
                  <a:pt x="1806677" y="1683032"/>
                </a:cubicBezTo>
                <a:cubicBezTo>
                  <a:pt x="1812497" y="1682595"/>
                  <a:pt x="1815203" y="1683643"/>
                  <a:pt x="1822245" y="1683672"/>
                </a:cubicBezTo>
                <a:cubicBezTo>
                  <a:pt x="1822361" y="1680733"/>
                  <a:pt x="1823379" y="1678493"/>
                  <a:pt x="1822419" y="1674710"/>
                </a:cubicBezTo>
                <a:cubicBezTo>
                  <a:pt x="1830101" y="1673517"/>
                  <a:pt x="1833331" y="1674360"/>
                  <a:pt x="1837143" y="1673051"/>
                </a:cubicBezTo>
                <a:cubicBezTo>
                  <a:pt x="1838860" y="1676950"/>
                  <a:pt x="1840024" y="1681519"/>
                  <a:pt x="1841537" y="1685680"/>
                </a:cubicBezTo>
                <a:cubicBezTo>
                  <a:pt x="1852915" y="1685214"/>
                  <a:pt x="1858647" y="1681606"/>
                  <a:pt x="1867318" y="1681577"/>
                </a:cubicBezTo>
                <a:cubicBezTo>
                  <a:pt x="1868773" y="1676281"/>
                  <a:pt x="1867580" y="1673284"/>
                  <a:pt x="1867755" y="1669588"/>
                </a:cubicBezTo>
                <a:cubicBezTo>
                  <a:pt x="1871770" y="1666591"/>
                  <a:pt x="1878347" y="1667173"/>
                  <a:pt x="1882799" y="1665514"/>
                </a:cubicBezTo>
                <a:cubicBezTo>
                  <a:pt x="1886087" y="1668133"/>
                  <a:pt x="1887193" y="1673429"/>
                  <a:pt x="1889492" y="1677270"/>
                </a:cubicBezTo>
                <a:cubicBezTo>
                  <a:pt x="1895573" y="1676572"/>
                  <a:pt x="1901684" y="1673749"/>
                  <a:pt x="1905903" y="1674826"/>
                </a:cubicBezTo>
                <a:cubicBezTo>
                  <a:pt x="1906689" y="1673487"/>
                  <a:pt x="1906747" y="1671567"/>
                  <a:pt x="1907154" y="1669908"/>
                </a:cubicBezTo>
                <a:cubicBezTo>
                  <a:pt x="1912509" y="1668774"/>
                  <a:pt x="1915477" y="1668366"/>
                  <a:pt x="1919318" y="1666737"/>
                </a:cubicBezTo>
                <a:cubicBezTo>
                  <a:pt x="1918910" y="1662546"/>
                  <a:pt x="1918445" y="1658793"/>
                  <a:pt x="1917601" y="1656785"/>
                </a:cubicBezTo>
                <a:cubicBezTo>
                  <a:pt x="1920249" y="1653730"/>
                  <a:pt x="1926563" y="1653584"/>
                  <a:pt x="1930084" y="1651198"/>
                </a:cubicBezTo>
                <a:cubicBezTo>
                  <a:pt x="1933547" y="1654050"/>
                  <a:pt x="1935846" y="1658298"/>
                  <a:pt x="1938465" y="1662168"/>
                </a:cubicBezTo>
                <a:cubicBezTo>
                  <a:pt x="1943702" y="1659928"/>
                  <a:pt x="1948591" y="1657367"/>
                  <a:pt x="1954411" y="1655592"/>
                </a:cubicBezTo>
                <a:cubicBezTo>
                  <a:pt x="1954294" y="1654602"/>
                  <a:pt x="1954178" y="1653642"/>
                  <a:pt x="1954090" y="1652653"/>
                </a:cubicBezTo>
                <a:cubicBezTo>
                  <a:pt x="1958572" y="1651227"/>
                  <a:pt x="1962529" y="1649394"/>
                  <a:pt x="1966661" y="1647648"/>
                </a:cubicBezTo>
                <a:cubicBezTo>
                  <a:pt x="1966050" y="1644156"/>
                  <a:pt x="1962878" y="1642032"/>
                  <a:pt x="1963315" y="1639093"/>
                </a:cubicBezTo>
                <a:cubicBezTo>
                  <a:pt x="1963635" y="1636881"/>
                  <a:pt x="1972248" y="1629927"/>
                  <a:pt x="1976584" y="1629840"/>
                </a:cubicBezTo>
                <a:cubicBezTo>
                  <a:pt x="1982636" y="1629723"/>
                  <a:pt x="1983218" y="1637434"/>
                  <a:pt x="1987118" y="1638802"/>
                </a:cubicBezTo>
                <a:cubicBezTo>
                  <a:pt x="1995294" y="1635688"/>
                  <a:pt x="1999397" y="1629287"/>
                  <a:pt x="2006468" y="1625300"/>
                </a:cubicBezTo>
                <a:cubicBezTo>
                  <a:pt x="2005741" y="1620819"/>
                  <a:pt x="2003529" y="1618200"/>
                  <a:pt x="2002278" y="1614446"/>
                </a:cubicBezTo>
                <a:cubicBezTo>
                  <a:pt x="2007137" y="1612380"/>
                  <a:pt x="2010978" y="1604844"/>
                  <a:pt x="2016071" y="1604553"/>
                </a:cubicBezTo>
                <a:cubicBezTo>
                  <a:pt x="2021105" y="1604262"/>
                  <a:pt x="2022472" y="1610111"/>
                  <a:pt x="2027070" y="1612264"/>
                </a:cubicBezTo>
                <a:cubicBezTo>
                  <a:pt x="2031842" y="1609092"/>
                  <a:pt x="2035741" y="1605251"/>
                  <a:pt x="2040193" y="1601847"/>
                </a:cubicBezTo>
                <a:cubicBezTo>
                  <a:pt x="2039582" y="1600595"/>
                  <a:pt x="2038709" y="1599693"/>
                  <a:pt x="2038564" y="1597860"/>
                </a:cubicBezTo>
                <a:cubicBezTo>
                  <a:pt x="2041096" y="1594863"/>
                  <a:pt x="2044878" y="1592884"/>
                  <a:pt x="2047846" y="1590265"/>
                </a:cubicBezTo>
                <a:cubicBezTo>
                  <a:pt x="2047177" y="1587064"/>
                  <a:pt x="2045024" y="1585726"/>
                  <a:pt x="2044034" y="1582933"/>
                </a:cubicBezTo>
                <a:cubicBezTo>
                  <a:pt x="2049214" y="1574348"/>
                  <a:pt x="2059020" y="1565473"/>
                  <a:pt x="2067255" y="1577346"/>
                </a:cubicBezTo>
                <a:cubicBezTo>
                  <a:pt x="2073191" y="1572428"/>
                  <a:pt x="2077207" y="1565997"/>
                  <a:pt x="2081368" y="1559654"/>
                </a:cubicBezTo>
                <a:cubicBezTo>
                  <a:pt x="2079884" y="1556365"/>
                  <a:pt x="2078633" y="1552757"/>
                  <a:pt x="2076712" y="1550051"/>
                </a:cubicBezTo>
                <a:cubicBezTo>
                  <a:pt x="2079186" y="1544697"/>
                  <a:pt x="2083492" y="1540827"/>
                  <a:pt x="2086431" y="1535851"/>
                </a:cubicBezTo>
                <a:cubicBezTo>
                  <a:pt x="2090127" y="1537277"/>
                  <a:pt x="2093939" y="1538528"/>
                  <a:pt x="2097634" y="1539954"/>
                </a:cubicBezTo>
                <a:cubicBezTo>
                  <a:pt x="2105898" y="1534774"/>
                  <a:pt x="2108663" y="1525172"/>
                  <a:pt x="2111602" y="1515715"/>
                </a:cubicBezTo>
                <a:cubicBezTo>
                  <a:pt x="2110176" y="1513474"/>
                  <a:pt x="2108721" y="1511263"/>
                  <a:pt x="2107266" y="1509051"/>
                </a:cubicBezTo>
                <a:cubicBezTo>
                  <a:pt x="2108488" y="1504482"/>
                  <a:pt x="2110874" y="1500845"/>
                  <a:pt x="2112416" y="1496539"/>
                </a:cubicBezTo>
                <a:cubicBezTo>
                  <a:pt x="2118876" y="1496015"/>
                  <a:pt x="2123561" y="1496219"/>
                  <a:pt x="2128304" y="1494735"/>
                </a:cubicBezTo>
                <a:cubicBezTo>
                  <a:pt x="2133629" y="1488129"/>
                  <a:pt x="2138111" y="1471950"/>
                  <a:pt x="2130748" y="1463453"/>
                </a:cubicBezTo>
                <a:cubicBezTo>
                  <a:pt x="2135026" y="1454898"/>
                  <a:pt x="2132902" y="1441222"/>
                  <a:pt x="2147917" y="1441251"/>
                </a:cubicBezTo>
                <a:cubicBezTo>
                  <a:pt x="2148353" y="1434384"/>
                  <a:pt x="2153154" y="1425014"/>
                  <a:pt x="2146782" y="1420504"/>
                </a:cubicBezTo>
                <a:cubicBezTo>
                  <a:pt x="2148033" y="1415615"/>
                  <a:pt x="2149197" y="1410610"/>
                  <a:pt x="2149837" y="1405256"/>
                </a:cubicBezTo>
                <a:cubicBezTo>
                  <a:pt x="2150506" y="1404354"/>
                  <a:pt x="2152340" y="1404383"/>
                  <a:pt x="2153882" y="1404209"/>
                </a:cubicBezTo>
                <a:cubicBezTo>
                  <a:pt x="2153475" y="1392278"/>
                  <a:pt x="2160895" y="1379824"/>
                  <a:pt x="2155919" y="1369407"/>
                </a:cubicBezTo>
                <a:cubicBezTo>
                  <a:pt x="2156821" y="1363325"/>
                  <a:pt x="2157286" y="1356923"/>
                  <a:pt x="2158654" y="1351220"/>
                </a:cubicBezTo>
                <a:cubicBezTo>
                  <a:pt x="2158741" y="1349881"/>
                  <a:pt x="2161768" y="1350842"/>
                  <a:pt x="2162059" y="1349649"/>
                </a:cubicBezTo>
                <a:cubicBezTo>
                  <a:pt x="2162815" y="1341501"/>
                  <a:pt x="2164619" y="1334168"/>
                  <a:pt x="2165376" y="1326021"/>
                </a:cubicBezTo>
                <a:cubicBezTo>
                  <a:pt x="2164677" y="1323547"/>
                  <a:pt x="2161797" y="1323809"/>
                  <a:pt x="2160196" y="1322441"/>
                </a:cubicBezTo>
                <a:cubicBezTo>
                  <a:pt x="2160691" y="1317058"/>
                  <a:pt x="2159585" y="1308969"/>
                  <a:pt x="2160051" y="1305157"/>
                </a:cubicBezTo>
                <a:cubicBezTo>
                  <a:pt x="2162670" y="1304226"/>
                  <a:pt x="2165725" y="1303585"/>
                  <a:pt x="2168751" y="1302974"/>
                </a:cubicBezTo>
                <a:close/>
                <a:moveTo>
                  <a:pt x="597744" y="1560294"/>
                </a:moveTo>
                <a:cubicBezTo>
                  <a:pt x="602284" y="1565852"/>
                  <a:pt x="605135" y="1576909"/>
                  <a:pt x="606416" y="1584358"/>
                </a:cubicBezTo>
                <a:cubicBezTo>
                  <a:pt x="605019" y="1586890"/>
                  <a:pt x="603157" y="1585784"/>
                  <a:pt x="599490" y="1586337"/>
                </a:cubicBezTo>
                <a:cubicBezTo>
                  <a:pt x="598588" y="1578859"/>
                  <a:pt x="595009" y="1570391"/>
                  <a:pt x="592652" y="1562651"/>
                </a:cubicBezTo>
                <a:cubicBezTo>
                  <a:pt x="595126" y="1562476"/>
                  <a:pt x="595358" y="1560527"/>
                  <a:pt x="597744" y="1560294"/>
                </a:cubicBezTo>
                <a:close/>
                <a:moveTo>
                  <a:pt x="591285" y="1619451"/>
                </a:moveTo>
                <a:cubicBezTo>
                  <a:pt x="594398" y="1618724"/>
                  <a:pt x="596406" y="1617123"/>
                  <a:pt x="598617" y="1615639"/>
                </a:cubicBezTo>
                <a:cubicBezTo>
                  <a:pt x="603739" y="1615930"/>
                  <a:pt x="606241" y="1614388"/>
                  <a:pt x="611043" y="1614825"/>
                </a:cubicBezTo>
                <a:cubicBezTo>
                  <a:pt x="614360" y="1618578"/>
                  <a:pt x="608976" y="1621692"/>
                  <a:pt x="609355" y="1626348"/>
                </a:cubicBezTo>
                <a:cubicBezTo>
                  <a:pt x="600829" y="1627948"/>
                  <a:pt x="596289" y="1632720"/>
                  <a:pt x="586920" y="1633651"/>
                </a:cubicBezTo>
                <a:cubicBezTo>
                  <a:pt x="587531" y="1628239"/>
                  <a:pt x="590324" y="1624573"/>
                  <a:pt x="591285" y="1619451"/>
                </a:cubicBezTo>
                <a:close/>
                <a:moveTo>
                  <a:pt x="566085" y="1612759"/>
                </a:moveTo>
                <a:cubicBezTo>
                  <a:pt x="566085" y="1615465"/>
                  <a:pt x="565561" y="1617705"/>
                  <a:pt x="565765" y="1620557"/>
                </a:cubicBezTo>
                <a:cubicBezTo>
                  <a:pt x="562040" y="1621139"/>
                  <a:pt x="561517" y="1624311"/>
                  <a:pt x="559218" y="1626057"/>
                </a:cubicBezTo>
                <a:cubicBezTo>
                  <a:pt x="547142" y="1624602"/>
                  <a:pt x="562622" y="1614476"/>
                  <a:pt x="566085" y="1612759"/>
                </a:cubicBezTo>
                <a:close/>
                <a:moveTo>
                  <a:pt x="555726" y="1589480"/>
                </a:moveTo>
                <a:cubicBezTo>
                  <a:pt x="549994" y="1595416"/>
                  <a:pt x="545454" y="1610576"/>
                  <a:pt x="536463" y="1614301"/>
                </a:cubicBezTo>
                <a:cubicBezTo>
                  <a:pt x="528664" y="1617531"/>
                  <a:pt x="517083" y="1614301"/>
                  <a:pt x="510419" y="1610664"/>
                </a:cubicBezTo>
                <a:cubicBezTo>
                  <a:pt x="522379" y="1603564"/>
                  <a:pt x="534193" y="1596405"/>
                  <a:pt x="545541" y="1588810"/>
                </a:cubicBezTo>
                <a:cubicBezTo>
                  <a:pt x="549004" y="1588956"/>
                  <a:pt x="552001" y="1589654"/>
                  <a:pt x="555755" y="1589451"/>
                </a:cubicBezTo>
                <a:close/>
                <a:moveTo>
                  <a:pt x="513446" y="1632400"/>
                </a:moveTo>
                <a:cubicBezTo>
                  <a:pt x="516937" y="1632749"/>
                  <a:pt x="520313" y="1633215"/>
                  <a:pt x="522146" y="1635601"/>
                </a:cubicBezTo>
                <a:cubicBezTo>
                  <a:pt x="519033" y="1640635"/>
                  <a:pt x="512194" y="1642672"/>
                  <a:pt x="507888" y="1646746"/>
                </a:cubicBezTo>
                <a:cubicBezTo>
                  <a:pt x="506113" y="1639587"/>
                  <a:pt x="510216" y="1637172"/>
                  <a:pt x="515599" y="1635747"/>
                </a:cubicBezTo>
                <a:cubicBezTo>
                  <a:pt x="515133" y="1634233"/>
                  <a:pt x="512136" y="1634117"/>
                  <a:pt x="513446" y="1632429"/>
                </a:cubicBezTo>
                <a:close/>
                <a:moveTo>
                  <a:pt x="534164" y="1466683"/>
                </a:moveTo>
                <a:cubicBezTo>
                  <a:pt x="537685" y="1470583"/>
                  <a:pt x="542690" y="1472561"/>
                  <a:pt x="544989" y="1478003"/>
                </a:cubicBezTo>
                <a:cubicBezTo>
                  <a:pt x="523252" y="1491388"/>
                  <a:pt x="504803" y="1507392"/>
                  <a:pt x="483008" y="1520749"/>
                </a:cubicBezTo>
                <a:cubicBezTo>
                  <a:pt x="483416" y="1522844"/>
                  <a:pt x="480855" y="1522611"/>
                  <a:pt x="481059" y="1524561"/>
                </a:cubicBezTo>
                <a:cubicBezTo>
                  <a:pt x="475559" y="1524823"/>
                  <a:pt x="473755" y="1528023"/>
                  <a:pt x="469681" y="1529420"/>
                </a:cubicBezTo>
                <a:cubicBezTo>
                  <a:pt x="468896" y="1527500"/>
                  <a:pt x="471369" y="1525463"/>
                  <a:pt x="469739" y="1524648"/>
                </a:cubicBezTo>
                <a:cubicBezTo>
                  <a:pt x="467412" y="1526539"/>
                  <a:pt x="464589" y="1528052"/>
                  <a:pt x="460661" y="1528663"/>
                </a:cubicBezTo>
                <a:cubicBezTo>
                  <a:pt x="458420" y="1527878"/>
                  <a:pt x="457285" y="1525725"/>
                  <a:pt x="456470" y="1523164"/>
                </a:cubicBezTo>
                <a:cubicBezTo>
                  <a:pt x="479400" y="1503348"/>
                  <a:pt x="502970" y="1481960"/>
                  <a:pt x="527471" y="1465083"/>
                </a:cubicBezTo>
                <a:cubicBezTo>
                  <a:pt x="530265" y="1464908"/>
                  <a:pt x="530818" y="1467615"/>
                  <a:pt x="534222" y="1466712"/>
                </a:cubicBezTo>
                <a:close/>
                <a:moveTo>
                  <a:pt x="492698" y="1628181"/>
                </a:moveTo>
                <a:cubicBezTo>
                  <a:pt x="489730" y="1628326"/>
                  <a:pt x="485802" y="1629636"/>
                  <a:pt x="484318" y="1627948"/>
                </a:cubicBezTo>
                <a:cubicBezTo>
                  <a:pt x="484725" y="1624514"/>
                  <a:pt x="488828" y="1624020"/>
                  <a:pt x="491447" y="1622361"/>
                </a:cubicBezTo>
                <a:cubicBezTo>
                  <a:pt x="492611" y="1623351"/>
                  <a:pt x="492320" y="1626202"/>
                  <a:pt x="492698" y="1628181"/>
                </a:cubicBezTo>
                <a:close/>
                <a:moveTo>
                  <a:pt x="466946" y="1659113"/>
                </a:moveTo>
                <a:cubicBezTo>
                  <a:pt x="466655" y="1655214"/>
                  <a:pt x="467673" y="1649830"/>
                  <a:pt x="466800" y="1647211"/>
                </a:cubicBezTo>
                <a:cubicBezTo>
                  <a:pt x="470642" y="1647211"/>
                  <a:pt x="475850" y="1651052"/>
                  <a:pt x="480477" y="1652246"/>
                </a:cubicBezTo>
                <a:cubicBezTo>
                  <a:pt x="478644" y="1657658"/>
                  <a:pt x="473493" y="1661761"/>
                  <a:pt x="466946" y="1659142"/>
                </a:cubicBezTo>
                <a:close/>
                <a:moveTo>
                  <a:pt x="471951" y="1682392"/>
                </a:moveTo>
                <a:cubicBezTo>
                  <a:pt x="470351" y="1683061"/>
                  <a:pt x="468401" y="1683497"/>
                  <a:pt x="466771" y="1684167"/>
                </a:cubicBezTo>
                <a:cubicBezTo>
                  <a:pt x="466888" y="1680937"/>
                  <a:pt x="465898" y="1678056"/>
                  <a:pt x="467557" y="1675117"/>
                </a:cubicBezTo>
                <a:cubicBezTo>
                  <a:pt x="472940" y="1673837"/>
                  <a:pt x="471573" y="1678638"/>
                  <a:pt x="471951" y="1682392"/>
                </a:cubicBezTo>
                <a:close/>
                <a:moveTo>
                  <a:pt x="468168" y="1638104"/>
                </a:moveTo>
                <a:cubicBezTo>
                  <a:pt x="469885" y="1641974"/>
                  <a:pt x="477712" y="1644709"/>
                  <a:pt x="476432" y="1647910"/>
                </a:cubicBezTo>
                <a:cubicBezTo>
                  <a:pt x="473784" y="1646106"/>
                  <a:pt x="470554" y="1645000"/>
                  <a:pt x="467062" y="1644185"/>
                </a:cubicBezTo>
                <a:cubicBezTo>
                  <a:pt x="466917" y="1641741"/>
                  <a:pt x="465957" y="1638656"/>
                  <a:pt x="468168" y="1638104"/>
                </a:cubicBezTo>
                <a:close/>
                <a:moveTo>
                  <a:pt x="444074" y="1678376"/>
                </a:moveTo>
                <a:cubicBezTo>
                  <a:pt x="444220" y="1674651"/>
                  <a:pt x="442270" y="1672091"/>
                  <a:pt x="443085" y="1669530"/>
                </a:cubicBezTo>
                <a:cubicBezTo>
                  <a:pt x="449021" y="1669094"/>
                  <a:pt x="453211" y="1667231"/>
                  <a:pt x="458857" y="1666562"/>
                </a:cubicBezTo>
                <a:cubicBezTo>
                  <a:pt x="459118" y="1673487"/>
                  <a:pt x="459351" y="1677329"/>
                  <a:pt x="458275" y="1682712"/>
                </a:cubicBezTo>
                <a:cubicBezTo>
                  <a:pt x="452135" y="1683032"/>
                  <a:pt x="448468" y="1680209"/>
                  <a:pt x="444074" y="1678347"/>
                </a:cubicBezTo>
                <a:close/>
                <a:moveTo>
                  <a:pt x="450389" y="1697348"/>
                </a:moveTo>
                <a:cubicBezTo>
                  <a:pt x="448934" y="1697261"/>
                  <a:pt x="449225" y="1698571"/>
                  <a:pt x="447508" y="1698280"/>
                </a:cubicBezTo>
                <a:cubicBezTo>
                  <a:pt x="446868" y="1695370"/>
                  <a:pt x="447188" y="1695399"/>
                  <a:pt x="446315" y="1693042"/>
                </a:cubicBezTo>
                <a:cubicBezTo>
                  <a:pt x="448876" y="1692954"/>
                  <a:pt x="448905" y="1696068"/>
                  <a:pt x="450389" y="1697348"/>
                </a:cubicBezTo>
                <a:close/>
                <a:moveTo>
                  <a:pt x="444831" y="1700957"/>
                </a:moveTo>
                <a:cubicBezTo>
                  <a:pt x="441863" y="1703052"/>
                  <a:pt x="438866" y="1705118"/>
                  <a:pt x="434705" y="1706253"/>
                </a:cubicBezTo>
                <a:cubicBezTo>
                  <a:pt x="427954" y="1701160"/>
                  <a:pt x="432115" y="1691238"/>
                  <a:pt x="441368" y="1691180"/>
                </a:cubicBezTo>
                <a:cubicBezTo>
                  <a:pt x="442474" y="1694468"/>
                  <a:pt x="444016" y="1697261"/>
                  <a:pt x="444860" y="1700927"/>
                </a:cubicBezTo>
                <a:close/>
                <a:moveTo>
                  <a:pt x="458449" y="1663041"/>
                </a:moveTo>
                <a:cubicBezTo>
                  <a:pt x="453473" y="1664438"/>
                  <a:pt x="448003" y="1665427"/>
                  <a:pt x="442736" y="1666591"/>
                </a:cubicBezTo>
                <a:cubicBezTo>
                  <a:pt x="441601" y="1658502"/>
                  <a:pt x="454434" y="1660539"/>
                  <a:pt x="458449" y="1663041"/>
                </a:cubicBezTo>
                <a:close/>
                <a:moveTo>
                  <a:pt x="495550" y="1457314"/>
                </a:moveTo>
                <a:cubicBezTo>
                  <a:pt x="498256" y="1457052"/>
                  <a:pt x="499536" y="1458594"/>
                  <a:pt x="502737" y="1457692"/>
                </a:cubicBezTo>
                <a:cubicBezTo>
                  <a:pt x="509866" y="1447973"/>
                  <a:pt x="521681" y="1451378"/>
                  <a:pt x="524154" y="1462435"/>
                </a:cubicBezTo>
                <a:cubicBezTo>
                  <a:pt x="501195" y="1479487"/>
                  <a:pt x="480913" y="1498692"/>
                  <a:pt x="458653" y="1516326"/>
                </a:cubicBezTo>
                <a:cubicBezTo>
                  <a:pt x="455307" y="1516122"/>
                  <a:pt x="453415" y="1519876"/>
                  <a:pt x="448963" y="1520400"/>
                </a:cubicBezTo>
                <a:cubicBezTo>
                  <a:pt x="449807" y="1512514"/>
                  <a:pt x="451262" y="1505064"/>
                  <a:pt x="451669" y="1496830"/>
                </a:cubicBezTo>
                <a:cubicBezTo>
                  <a:pt x="458304" y="1488187"/>
                  <a:pt x="465142" y="1479690"/>
                  <a:pt x="471398" y="1470757"/>
                </a:cubicBezTo>
                <a:cubicBezTo>
                  <a:pt x="479022" y="1469157"/>
                  <a:pt x="480157" y="1462377"/>
                  <a:pt x="490836" y="1463221"/>
                </a:cubicBezTo>
                <a:cubicBezTo>
                  <a:pt x="492698" y="1461504"/>
                  <a:pt x="493077" y="1458565"/>
                  <a:pt x="495550" y="1457314"/>
                </a:cubicBezTo>
                <a:close/>
                <a:moveTo>
                  <a:pt x="452077" y="1489642"/>
                </a:moveTo>
                <a:cubicBezTo>
                  <a:pt x="453793" y="1485627"/>
                  <a:pt x="453066" y="1479720"/>
                  <a:pt x="455336" y="1476170"/>
                </a:cubicBezTo>
                <a:cubicBezTo>
                  <a:pt x="463280" y="1479283"/>
                  <a:pt x="464182" y="1469302"/>
                  <a:pt x="469594" y="1470379"/>
                </a:cubicBezTo>
                <a:cubicBezTo>
                  <a:pt x="466510" y="1473260"/>
                  <a:pt x="464065" y="1477304"/>
                  <a:pt x="461243" y="1480854"/>
                </a:cubicBezTo>
                <a:cubicBezTo>
                  <a:pt x="458566" y="1484201"/>
                  <a:pt x="455888" y="1488740"/>
                  <a:pt x="452106" y="1489642"/>
                </a:cubicBezTo>
                <a:close/>
                <a:moveTo>
                  <a:pt x="463571" y="1427517"/>
                </a:moveTo>
                <a:cubicBezTo>
                  <a:pt x="473726" y="1428215"/>
                  <a:pt x="479895" y="1433947"/>
                  <a:pt x="488450" y="1436654"/>
                </a:cubicBezTo>
                <a:cubicBezTo>
                  <a:pt x="489294" y="1440175"/>
                  <a:pt x="489410" y="1440466"/>
                  <a:pt x="490429" y="1443579"/>
                </a:cubicBezTo>
                <a:cubicBezTo>
                  <a:pt x="489323" y="1445238"/>
                  <a:pt x="487082" y="1443463"/>
                  <a:pt x="486384" y="1444627"/>
                </a:cubicBezTo>
                <a:cubicBezTo>
                  <a:pt x="484987" y="1451552"/>
                  <a:pt x="480273" y="1455830"/>
                  <a:pt x="470380" y="1455975"/>
                </a:cubicBezTo>
                <a:cubicBezTo>
                  <a:pt x="467761" y="1459845"/>
                  <a:pt x="463716" y="1463686"/>
                  <a:pt x="457285" y="1461620"/>
                </a:cubicBezTo>
                <a:cubicBezTo>
                  <a:pt x="457925" y="1449079"/>
                  <a:pt x="460573" y="1438167"/>
                  <a:pt x="463600" y="1427517"/>
                </a:cubicBezTo>
                <a:close/>
                <a:moveTo>
                  <a:pt x="424957" y="1418147"/>
                </a:moveTo>
                <a:cubicBezTo>
                  <a:pt x="434967" y="1415761"/>
                  <a:pt x="442911" y="1421580"/>
                  <a:pt x="452251" y="1422221"/>
                </a:cubicBezTo>
                <a:cubicBezTo>
                  <a:pt x="456820" y="1425567"/>
                  <a:pt x="458420" y="1429699"/>
                  <a:pt x="457955" y="1435897"/>
                </a:cubicBezTo>
                <a:cubicBezTo>
                  <a:pt x="457256" y="1445034"/>
                  <a:pt x="453997" y="1457517"/>
                  <a:pt x="453532" y="1465607"/>
                </a:cubicBezTo>
                <a:cubicBezTo>
                  <a:pt x="449981" y="1468080"/>
                  <a:pt x="446664" y="1466392"/>
                  <a:pt x="443056" y="1467964"/>
                </a:cubicBezTo>
                <a:cubicBezTo>
                  <a:pt x="440175" y="1469215"/>
                  <a:pt x="439215" y="1472532"/>
                  <a:pt x="436509" y="1473463"/>
                </a:cubicBezTo>
                <a:cubicBezTo>
                  <a:pt x="431649" y="1475151"/>
                  <a:pt x="426266" y="1473609"/>
                  <a:pt x="422105" y="1478061"/>
                </a:cubicBezTo>
                <a:cubicBezTo>
                  <a:pt x="422105" y="1457314"/>
                  <a:pt x="421523" y="1436159"/>
                  <a:pt x="424898" y="1418118"/>
                </a:cubicBezTo>
                <a:close/>
                <a:moveTo>
                  <a:pt x="424462" y="1487984"/>
                </a:moveTo>
                <a:cubicBezTo>
                  <a:pt x="432813" y="1490195"/>
                  <a:pt x="435461" y="1483008"/>
                  <a:pt x="440408" y="1481407"/>
                </a:cubicBezTo>
                <a:cubicBezTo>
                  <a:pt x="443871" y="1480302"/>
                  <a:pt x="448032" y="1482804"/>
                  <a:pt x="451524" y="1479574"/>
                </a:cubicBezTo>
                <a:cubicBezTo>
                  <a:pt x="451029" y="1485074"/>
                  <a:pt x="449952" y="1490108"/>
                  <a:pt x="449778" y="1495869"/>
                </a:cubicBezTo>
                <a:cubicBezTo>
                  <a:pt x="447043" y="1499070"/>
                  <a:pt x="444278" y="1502504"/>
                  <a:pt x="441426" y="1506345"/>
                </a:cubicBezTo>
                <a:cubicBezTo>
                  <a:pt x="439040" y="1509546"/>
                  <a:pt x="437324" y="1516297"/>
                  <a:pt x="431038" y="1514667"/>
                </a:cubicBezTo>
                <a:cubicBezTo>
                  <a:pt x="429496" y="1512339"/>
                  <a:pt x="429962" y="1507538"/>
                  <a:pt x="429263" y="1504133"/>
                </a:cubicBezTo>
                <a:cubicBezTo>
                  <a:pt x="426033" y="1505676"/>
                  <a:pt x="425480" y="1509342"/>
                  <a:pt x="421610" y="1510360"/>
                </a:cubicBezTo>
                <a:cubicBezTo>
                  <a:pt x="422309" y="1502708"/>
                  <a:pt x="418613" y="1491534"/>
                  <a:pt x="424462" y="1487984"/>
                </a:cubicBezTo>
                <a:close/>
                <a:moveTo>
                  <a:pt x="386081" y="1417157"/>
                </a:moveTo>
                <a:cubicBezTo>
                  <a:pt x="394025" y="1411367"/>
                  <a:pt x="412211" y="1412473"/>
                  <a:pt x="417944" y="1419544"/>
                </a:cubicBezTo>
                <a:cubicBezTo>
                  <a:pt x="418526" y="1421493"/>
                  <a:pt x="416489" y="1424054"/>
                  <a:pt x="417944" y="1424898"/>
                </a:cubicBezTo>
                <a:cubicBezTo>
                  <a:pt x="418060" y="1423734"/>
                  <a:pt x="417886" y="1422337"/>
                  <a:pt x="419457" y="1422337"/>
                </a:cubicBezTo>
                <a:cubicBezTo>
                  <a:pt x="422367" y="1423530"/>
                  <a:pt x="420766" y="1428622"/>
                  <a:pt x="419079" y="1429524"/>
                </a:cubicBezTo>
                <a:cubicBezTo>
                  <a:pt x="419806" y="1445849"/>
                  <a:pt x="418904" y="1464094"/>
                  <a:pt x="418613" y="1478468"/>
                </a:cubicBezTo>
                <a:cubicBezTo>
                  <a:pt x="412328" y="1478818"/>
                  <a:pt x="411920" y="1483852"/>
                  <a:pt x="407497" y="1485685"/>
                </a:cubicBezTo>
                <a:cubicBezTo>
                  <a:pt x="399175" y="1481495"/>
                  <a:pt x="397051" y="1492028"/>
                  <a:pt x="385964" y="1490486"/>
                </a:cubicBezTo>
                <a:cubicBezTo>
                  <a:pt x="383811" y="1492523"/>
                  <a:pt x="382502" y="1495229"/>
                  <a:pt x="379505" y="1496568"/>
                </a:cubicBezTo>
                <a:cubicBezTo>
                  <a:pt x="378457" y="1494967"/>
                  <a:pt x="375373" y="1495957"/>
                  <a:pt x="374470" y="1494152"/>
                </a:cubicBezTo>
                <a:cubicBezTo>
                  <a:pt x="378894" y="1468924"/>
                  <a:pt x="381192" y="1441979"/>
                  <a:pt x="386081" y="1417099"/>
                </a:cubicBezTo>
                <a:close/>
                <a:moveTo>
                  <a:pt x="381891" y="1719347"/>
                </a:moveTo>
                <a:cubicBezTo>
                  <a:pt x="376187" y="1716408"/>
                  <a:pt x="371037" y="1712771"/>
                  <a:pt x="370542" y="1703343"/>
                </a:cubicBezTo>
                <a:cubicBezTo>
                  <a:pt x="377089" y="1700811"/>
                  <a:pt x="384801" y="1702412"/>
                  <a:pt x="390766" y="1702848"/>
                </a:cubicBezTo>
                <a:cubicBezTo>
                  <a:pt x="389689" y="1707766"/>
                  <a:pt x="385499" y="1714691"/>
                  <a:pt x="381891" y="1719347"/>
                </a:cubicBezTo>
                <a:close/>
                <a:moveTo>
                  <a:pt x="380116" y="1767243"/>
                </a:moveTo>
                <a:cubicBezTo>
                  <a:pt x="379010" y="1764421"/>
                  <a:pt x="379243" y="1761773"/>
                  <a:pt x="379068" y="1757815"/>
                </a:cubicBezTo>
                <a:cubicBezTo>
                  <a:pt x="380785" y="1758106"/>
                  <a:pt x="380494" y="1756797"/>
                  <a:pt x="381949" y="1756884"/>
                </a:cubicBezTo>
                <a:cubicBezTo>
                  <a:pt x="383898" y="1760376"/>
                  <a:pt x="382153" y="1765148"/>
                  <a:pt x="380116" y="1767214"/>
                </a:cubicBezTo>
                <a:close/>
                <a:moveTo>
                  <a:pt x="377817" y="1524211"/>
                </a:moveTo>
                <a:cubicBezTo>
                  <a:pt x="380669" y="1521010"/>
                  <a:pt x="388612" y="1516558"/>
                  <a:pt x="394549" y="1519352"/>
                </a:cubicBezTo>
                <a:cubicBezTo>
                  <a:pt x="382938" y="1520749"/>
                  <a:pt x="383869" y="1528867"/>
                  <a:pt x="381687" y="1537480"/>
                </a:cubicBezTo>
                <a:cubicBezTo>
                  <a:pt x="378894" y="1539197"/>
                  <a:pt x="375547" y="1540419"/>
                  <a:pt x="371997" y="1541554"/>
                </a:cubicBezTo>
                <a:cubicBezTo>
                  <a:pt x="373656" y="1536986"/>
                  <a:pt x="373481" y="1530933"/>
                  <a:pt x="377031" y="1527878"/>
                </a:cubicBezTo>
                <a:cubicBezTo>
                  <a:pt x="377642" y="1530031"/>
                  <a:pt x="378603" y="1531748"/>
                  <a:pt x="380494" y="1532243"/>
                </a:cubicBezTo>
                <a:cubicBezTo>
                  <a:pt x="382618" y="1529304"/>
                  <a:pt x="378952" y="1526888"/>
                  <a:pt x="377817" y="1524182"/>
                </a:cubicBezTo>
                <a:close/>
                <a:moveTo>
                  <a:pt x="385703" y="1504250"/>
                </a:moveTo>
                <a:cubicBezTo>
                  <a:pt x="389835" y="1505268"/>
                  <a:pt x="392977" y="1502271"/>
                  <a:pt x="396556" y="1500030"/>
                </a:cubicBezTo>
                <a:cubicBezTo>
                  <a:pt x="398593" y="1506345"/>
                  <a:pt x="387187" y="1511757"/>
                  <a:pt x="385703" y="1504250"/>
                </a:cubicBezTo>
                <a:close/>
                <a:moveTo>
                  <a:pt x="378486" y="1546210"/>
                </a:moveTo>
                <a:cubicBezTo>
                  <a:pt x="379650" y="1547578"/>
                  <a:pt x="380872" y="1548858"/>
                  <a:pt x="380203" y="1550779"/>
                </a:cubicBezTo>
                <a:cubicBezTo>
                  <a:pt x="376478" y="1552786"/>
                  <a:pt x="374034" y="1551535"/>
                  <a:pt x="371619" y="1548771"/>
                </a:cubicBezTo>
                <a:cubicBezTo>
                  <a:pt x="374121" y="1548072"/>
                  <a:pt x="374849" y="1545977"/>
                  <a:pt x="378486" y="1546210"/>
                </a:cubicBezTo>
                <a:close/>
                <a:moveTo>
                  <a:pt x="399437" y="1706049"/>
                </a:moveTo>
                <a:cubicBezTo>
                  <a:pt x="398651" y="1711490"/>
                  <a:pt x="396876" y="1716175"/>
                  <a:pt x="395131" y="1720831"/>
                </a:cubicBezTo>
                <a:cubicBezTo>
                  <a:pt x="392541" y="1720278"/>
                  <a:pt x="388671" y="1721326"/>
                  <a:pt x="386168" y="1720656"/>
                </a:cubicBezTo>
                <a:cubicBezTo>
                  <a:pt x="389544" y="1715128"/>
                  <a:pt x="390766" y="1702353"/>
                  <a:pt x="399437" y="1706049"/>
                </a:cubicBezTo>
                <a:close/>
                <a:moveTo>
                  <a:pt x="403773" y="1707358"/>
                </a:moveTo>
                <a:cubicBezTo>
                  <a:pt x="406508" y="1710617"/>
                  <a:pt x="405519" y="1714488"/>
                  <a:pt x="407439" y="1718881"/>
                </a:cubicBezTo>
                <a:cubicBezTo>
                  <a:pt x="405344" y="1720249"/>
                  <a:pt x="402260" y="1720802"/>
                  <a:pt x="398739" y="1721064"/>
                </a:cubicBezTo>
                <a:cubicBezTo>
                  <a:pt x="399350" y="1715651"/>
                  <a:pt x="400950" y="1711025"/>
                  <a:pt x="403773" y="1707387"/>
                </a:cubicBezTo>
                <a:close/>
                <a:moveTo>
                  <a:pt x="399379" y="1498546"/>
                </a:moveTo>
                <a:cubicBezTo>
                  <a:pt x="408138" y="1500845"/>
                  <a:pt x="409825" y="1489700"/>
                  <a:pt x="418468" y="1493425"/>
                </a:cubicBezTo>
                <a:cubicBezTo>
                  <a:pt x="418875" y="1500351"/>
                  <a:pt x="418788" y="1503377"/>
                  <a:pt x="419137" y="1510040"/>
                </a:cubicBezTo>
                <a:cubicBezTo>
                  <a:pt x="414539" y="1510186"/>
                  <a:pt x="415470" y="1503435"/>
                  <a:pt x="413317" y="1500554"/>
                </a:cubicBezTo>
                <a:cubicBezTo>
                  <a:pt x="412008" y="1508818"/>
                  <a:pt x="396731" y="1511204"/>
                  <a:pt x="399379" y="1498546"/>
                </a:cubicBezTo>
                <a:close/>
                <a:moveTo>
                  <a:pt x="345517" y="1454520"/>
                </a:moveTo>
                <a:cubicBezTo>
                  <a:pt x="345605" y="1439942"/>
                  <a:pt x="346536" y="1431183"/>
                  <a:pt x="347642" y="1420300"/>
                </a:cubicBezTo>
                <a:cubicBezTo>
                  <a:pt x="351424" y="1419602"/>
                  <a:pt x="352617" y="1416285"/>
                  <a:pt x="356022" y="1415179"/>
                </a:cubicBezTo>
                <a:cubicBezTo>
                  <a:pt x="361493" y="1413404"/>
                  <a:pt x="378806" y="1413055"/>
                  <a:pt x="380494" y="1415412"/>
                </a:cubicBezTo>
                <a:cubicBezTo>
                  <a:pt x="382560" y="1418263"/>
                  <a:pt x="380378" y="1429001"/>
                  <a:pt x="379679" y="1434588"/>
                </a:cubicBezTo>
                <a:cubicBezTo>
                  <a:pt x="377031" y="1455830"/>
                  <a:pt x="374412" y="1478847"/>
                  <a:pt x="372288" y="1496248"/>
                </a:cubicBezTo>
                <a:cubicBezTo>
                  <a:pt x="369320" y="1498052"/>
                  <a:pt x="366527" y="1502038"/>
                  <a:pt x="361434" y="1500467"/>
                </a:cubicBezTo>
                <a:cubicBezTo>
                  <a:pt x="358175" y="1492319"/>
                  <a:pt x="348136" y="1487023"/>
                  <a:pt x="345692" y="1477188"/>
                </a:cubicBezTo>
                <a:cubicBezTo>
                  <a:pt x="344470" y="1472329"/>
                  <a:pt x="345488" y="1463308"/>
                  <a:pt x="345546" y="1454549"/>
                </a:cubicBezTo>
                <a:close/>
                <a:moveTo>
                  <a:pt x="345750" y="1530817"/>
                </a:moveTo>
                <a:cubicBezTo>
                  <a:pt x="358990" y="1523251"/>
                  <a:pt x="365915" y="1544028"/>
                  <a:pt x="353490" y="1546647"/>
                </a:cubicBezTo>
                <a:cubicBezTo>
                  <a:pt x="349795" y="1543096"/>
                  <a:pt x="344121" y="1538877"/>
                  <a:pt x="345750" y="1530817"/>
                </a:cubicBezTo>
                <a:close/>
                <a:moveTo>
                  <a:pt x="351046" y="1567190"/>
                </a:moveTo>
                <a:cubicBezTo>
                  <a:pt x="348485" y="1567481"/>
                  <a:pt x="346856" y="1566608"/>
                  <a:pt x="345488" y="1565444"/>
                </a:cubicBezTo>
                <a:cubicBezTo>
                  <a:pt x="346303" y="1564309"/>
                  <a:pt x="345925" y="1562214"/>
                  <a:pt x="346128" y="1560614"/>
                </a:cubicBezTo>
                <a:cubicBezTo>
                  <a:pt x="350202" y="1559654"/>
                  <a:pt x="353258" y="1564455"/>
                  <a:pt x="351046" y="1567219"/>
                </a:cubicBezTo>
                <a:close/>
                <a:moveTo>
                  <a:pt x="347060" y="1484143"/>
                </a:moveTo>
                <a:cubicBezTo>
                  <a:pt x="350610" y="1489991"/>
                  <a:pt x="354742" y="1495113"/>
                  <a:pt x="357942" y="1501398"/>
                </a:cubicBezTo>
                <a:cubicBezTo>
                  <a:pt x="354887" y="1504803"/>
                  <a:pt x="350901" y="1508585"/>
                  <a:pt x="345314" y="1505792"/>
                </a:cubicBezTo>
                <a:cubicBezTo>
                  <a:pt x="346710" y="1499216"/>
                  <a:pt x="344121" y="1489468"/>
                  <a:pt x="347060" y="1484143"/>
                </a:cubicBezTo>
                <a:close/>
                <a:moveTo>
                  <a:pt x="369524" y="1742189"/>
                </a:moveTo>
                <a:cubicBezTo>
                  <a:pt x="369873" y="1744430"/>
                  <a:pt x="366905" y="1744052"/>
                  <a:pt x="366963" y="1746060"/>
                </a:cubicBezTo>
                <a:cubicBezTo>
                  <a:pt x="365188" y="1742917"/>
                  <a:pt x="360503" y="1743412"/>
                  <a:pt x="359106" y="1739774"/>
                </a:cubicBezTo>
                <a:cubicBezTo>
                  <a:pt x="363035" y="1735846"/>
                  <a:pt x="365595" y="1741986"/>
                  <a:pt x="369524" y="1742189"/>
                </a:cubicBezTo>
                <a:close/>
                <a:moveTo>
                  <a:pt x="345750" y="1732354"/>
                </a:moveTo>
                <a:cubicBezTo>
                  <a:pt x="337195" y="1734566"/>
                  <a:pt x="324217" y="1737708"/>
                  <a:pt x="324013" y="1724672"/>
                </a:cubicBezTo>
                <a:cubicBezTo>
                  <a:pt x="331957" y="1720540"/>
                  <a:pt x="333994" y="1729764"/>
                  <a:pt x="339669" y="1731248"/>
                </a:cubicBezTo>
                <a:cubicBezTo>
                  <a:pt x="341764" y="1731801"/>
                  <a:pt x="344382" y="1729153"/>
                  <a:pt x="345750" y="1732354"/>
                </a:cubicBezTo>
                <a:close/>
                <a:moveTo>
                  <a:pt x="330706" y="1598675"/>
                </a:moveTo>
                <a:cubicBezTo>
                  <a:pt x="329600" y="1601905"/>
                  <a:pt x="325556" y="1602778"/>
                  <a:pt x="323722" y="1605426"/>
                </a:cubicBezTo>
                <a:cubicBezTo>
                  <a:pt x="317961" y="1604815"/>
                  <a:pt x="315342" y="1600246"/>
                  <a:pt x="311472" y="1597278"/>
                </a:cubicBezTo>
                <a:cubicBezTo>
                  <a:pt x="316448" y="1592942"/>
                  <a:pt x="323781" y="1599170"/>
                  <a:pt x="330706" y="1598675"/>
                </a:cubicBezTo>
                <a:close/>
                <a:moveTo>
                  <a:pt x="306554" y="1590673"/>
                </a:moveTo>
                <a:cubicBezTo>
                  <a:pt x="305798" y="1589160"/>
                  <a:pt x="304983" y="1587705"/>
                  <a:pt x="304779" y="1585493"/>
                </a:cubicBezTo>
                <a:cubicBezTo>
                  <a:pt x="308242" y="1583776"/>
                  <a:pt x="314702" y="1577724"/>
                  <a:pt x="316040" y="1584824"/>
                </a:cubicBezTo>
                <a:cubicBezTo>
                  <a:pt x="313160" y="1587006"/>
                  <a:pt x="310017" y="1588956"/>
                  <a:pt x="306554" y="1590673"/>
                </a:cubicBezTo>
                <a:close/>
                <a:moveTo>
                  <a:pt x="328116" y="1665776"/>
                </a:moveTo>
                <a:cubicBezTo>
                  <a:pt x="329571" y="1667522"/>
                  <a:pt x="330706" y="1669676"/>
                  <a:pt x="331783" y="1671916"/>
                </a:cubicBezTo>
                <a:cubicBezTo>
                  <a:pt x="329077" y="1672178"/>
                  <a:pt x="327011" y="1671625"/>
                  <a:pt x="325119" y="1670869"/>
                </a:cubicBezTo>
                <a:cubicBezTo>
                  <a:pt x="325497" y="1668657"/>
                  <a:pt x="326545" y="1666999"/>
                  <a:pt x="328116" y="1665747"/>
                </a:cubicBezTo>
                <a:close/>
                <a:moveTo>
                  <a:pt x="327098" y="1587792"/>
                </a:moveTo>
                <a:cubicBezTo>
                  <a:pt x="331550" y="1586221"/>
                  <a:pt x="337632" y="1586104"/>
                  <a:pt x="339407" y="1591167"/>
                </a:cubicBezTo>
                <a:cubicBezTo>
                  <a:pt x="336031" y="1591895"/>
                  <a:pt x="336730" y="1595823"/>
                  <a:pt x="333470" y="1596609"/>
                </a:cubicBezTo>
                <a:cubicBezTo>
                  <a:pt x="330881" y="1594252"/>
                  <a:pt x="329397" y="1590498"/>
                  <a:pt x="327098" y="1587792"/>
                </a:cubicBezTo>
                <a:close/>
                <a:moveTo>
                  <a:pt x="329135" y="1595329"/>
                </a:moveTo>
                <a:cubicBezTo>
                  <a:pt x="325497" y="1595183"/>
                  <a:pt x="322559" y="1594135"/>
                  <a:pt x="319387" y="1593437"/>
                </a:cubicBezTo>
                <a:cubicBezTo>
                  <a:pt x="319765" y="1590876"/>
                  <a:pt x="322384" y="1590091"/>
                  <a:pt x="324886" y="1589247"/>
                </a:cubicBezTo>
                <a:cubicBezTo>
                  <a:pt x="325730" y="1591982"/>
                  <a:pt x="327709" y="1593321"/>
                  <a:pt x="329135" y="1595329"/>
                </a:cubicBezTo>
                <a:close/>
                <a:moveTo>
                  <a:pt x="321569" y="1559799"/>
                </a:moveTo>
                <a:cubicBezTo>
                  <a:pt x="321016" y="1557588"/>
                  <a:pt x="317117" y="1559537"/>
                  <a:pt x="317059" y="1556744"/>
                </a:cubicBezTo>
                <a:cubicBezTo>
                  <a:pt x="319620" y="1555929"/>
                  <a:pt x="321715" y="1554736"/>
                  <a:pt x="324508" y="1554125"/>
                </a:cubicBezTo>
                <a:cubicBezTo>
                  <a:pt x="325206" y="1557384"/>
                  <a:pt x="322879" y="1558199"/>
                  <a:pt x="321569" y="1559828"/>
                </a:cubicBezTo>
                <a:close/>
                <a:moveTo>
                  <a:pt x="319532" y="1563000"/>
                </a:moveTo>
                <a:cubicBezTo>
                  <a:pt x="319067" y="1565677"/>
                  <a:pt x="316564" y="1566725"/>
                  <a:pt x="316070" y="1569343"/>
                </a:cubicBezTo>
                <a:cubicBezTo>
                  <a:pt x="313072" y="1568849"/>
                  <a:pt x="312403" y="1565415"/>
                  <a:pt x="310628" y="1563407"/>
                </a:cubicBezTo>
                <a:cubicBezTo>
                  <a:pt x="311065" y="1558722"/>
                  <a:pt x="317379" y="1560585"/>
                  <a:pt x="319532" y="1563000"/>
                </a:cubicBezTo>
                <a:close/>
                <a:moveTo>
                  <a:pt x="313538" y="1573213"/>
                </a:moveTo>
                <a:cubicBezTo>
                  <a:pt x="309493" y="1574639"/>
                  <a:pt x="307456" y="1577666"/>
                  <a:pt x="303470" y="1579121"/>
                </a:cubicBezTo>
                <a:cubicBezTo>
                  <a:pt x="304401" y="1574319"/>
                  <a:pt x="306234" y="1570246"/>
                  <a:pt x="308620" y="1566608"/>
                </a:cubicBezTo>
                <a:cubicBezTo>
                  <a:pt x="310453" y="1568558"/>
                  <a:pt x="311908" y="1570973"/>
                  <a:pt x="313538" y="1573213"/>
                </a:cubicBezTo>
                <a:close/>
                <a:moveTo>
                  <a:pt x="303644" y="1612497"/>
                </a:moveTo>
                <a:cubicBezTo>
                  <a:pt x="304226" y="1612439"/>
                  <a:pt x="304837" y="1612351"/>
                  <a:pt x="305419" y="1612293"/>
                </a:cubicBezTo>
                <a:cubicBezTo>
                  <a:pt x="305507" y="1614417"/>
                  <a:pt x="307427" y="1614243"/>
                  <a:pt x="307660" y="1616221"/>
                </a:cubicBezTo>
                <a:cubicBezTo>
                  <a:pt x="305972" y="1616309"/>
                  <a:pt x="303673" y="1617182"/>
                  <a:pt x="303412" y="1615494"/>
                </a:cubicBezTo>
                <a:cubicBezTo>
                  <a:pt x="304692" y="1615436"/>
                  <a:pt x="303441" y="1613370"/>
                  <a:pt x="303673" y="1612468"/>
                </a:cubicBezTo>
                <a:close/>
                <a:moveTo>
                  <a:pt x="303383" y="1620877"/>
                </a:moveTo>
                <a:cubicBezTo>
                  <a:pt x="305739" y="1619218"/>
                  <a:pt x="309290" y="1616425"/>
                  <a:pt x="311035" y="1620004"/>
                </a:cubicBezTo>
                <a:cubicBezTo>
                  <a:pt x="310192" y="1623467"/>
                  <a:pt x="307224" y="1625184"/>
                  <a:pt x="304052" y="1626755"/>
                </a:cubicBezTo>
                <a:cubicBezTo>
                  <a:pt x="303877" y="1623641"/>
                  <a:pt x="303033" y="1623321"/>
                  <a:pt x="303383" y="1620877"/>
                </a:cubicBezTo>
                <a:close/>
                <a:moveTo>
                  <a:pt x="305594" y="1656407"/>
                </a:moveTo>
                <a:cubicBezTo>
                  <a:pt x="309639" y="1656523"/>
                  <a:pt x="312869" y="1655330"/>
                  <a:pt x="317292" y="1654486"/>
                </a:cubicBezTo>
                <a:cubicBezTo>
                  <a:pt x="319852" y="1657978"/>
                  <a:pt x="323664" y="1659928"/>
                  <a:pt x="326079" y="1663652"/>
                </a:cubicBezTo>
                <a:cubicBezTo>
                  <a:pt x="324188" y="1665893"/>
                  <a:pt x="323752" y="1669297"/>
                  <a:pt x="320929" y="1670781"/>
                </a:cubicBezTo>
                <a:cubicBezTo>
                  <a:pt x="316273" y="1669646"/>
                  <a:pt x="311268" y="1669006"/>
                  <a:pt x="306321" y="1668250"/>
                </a:cubicBezTo>
                <a:cubicBezTo>
                  <a:pt x="305070" y="1665573"/>
                  <a:pt x="303528" y="1663245"/>
                  <a:pt x="302451" y="1660335"/>
                </a:cubicBezTo>
                <a:cubicBezTo>
                  <a:pt x="302771" y="1658444"/>
                  <a:pt x="305012" y="1658094"/>
                  <a:pt x="305594" y="1656407"/>
                </a:cubicBezTo>
                <a:close/>
                <a:moveTo>
                  <a:pt x="307631" y="1706253"/>
                </a:moveTo>
                <a:cubicBezTo>
                  <a:pt x="308213" y="1707300"/>
                  <a:pt x="308853" y="1708290"/>
                  <a:pt x="309202" y="1709657"/>
                </a:cubicBezTo>
                <a:cubicBezTo>
                  <a:pt x="307369" y="1709715"/>
                  <a:pt x="306729" y="1708290"/>
                  <a:pt x="305419" y="1707708"/>
                </a:cubicBezTo>
                <a:cubicBezTo>
                  <a:pt x="306321" y="1707358"/>
                  <a:pt x="305710" y="1705787"/>
                  <a:pt x="307631" y="1706253"/>
                </a:cubicBezTo>
                <a:close/>
                <a:moveTo>
                  <a:pt x="313683" y="1728251"/>
                </a:moveTo>
                <a:cubicBezTo>
                  <a:pt x="304343" y="1732791"/>
                  <a:pt x="294537" y="1739745"/>
                  <a:pt x="285487" y="1742742"/>
                </a:cubicBezTo>
                <a:cubicBezTo>
                  <a:pt x="288746" y="1733896"/>
                  <a:pt x="296137" y="1723712"/>
                  <a:pt x="300764" y="1714196"/>
                </a:cubicBezTo>
                <a:cubicBezTo>
                  <a:pt x="307835" y="1715390"/>
                  <a:pt x="310192" y="1722548"/>
                  <a:pt x="313683" y="1728251"/>
                </a:cubicBezTo>
                <a:close/>
                <a:moveTo>
                  <a:pt x="308562" y="1672178"/>
                </a:moveTo>
                <a:cubicBezTo>
                  <a:pt x="311385" y="1671130"/>
                  <a:pt x="316011" y="1673575"/>
                  <a:pt x="320027" y="1673284"/>
                </a:cubicBezTo>
                <a:cubicBezTo>
                  <a:pt x="319561" y="1676310"/>
                  <a:pt x="317699" y="1678231"/>
                  <a:pt x="316040" y="1680297"/>
                </a:cubicBezTo>
                <a:cubicBezTo>
                  <a:pt x="313363" y="1677823"/>
                  <a:pt x="310221" y="1675932"/>
                  <a:pt x="308562" y="1672178"/>
                </a:cubicBezTo>
                <a:close/>
                <a:moveTo>
                  <a:pt x="324217" y="1673400"/>
                </a:moveTo>
                <a:cubicBezTo>
                  <a:pt x="326400" y="1674913"/>
                  <a:pt x="330386" y="1674186"/>
                  <a:pt x="332277" y="1676077"/>
                </a:cubicBezTo>
                <a:cubicBezTo>
                  <a:pt x="332598" y="1682974"/>
                  <a:pt x="325730" y="1682828"/>
                  <a:pt x="319270" y="1682304"/>
                </a:cubicBezTo>
                <a:cubicBezTo>
                  <a:pt x="320376" y="1678900"/>
                  <a:pt x="321395" y="1675408"/>
                  <a:pt x="324217" y="1673400"/>
                </a:cubicBezTo>
                <a:close/>
                <a:moveTo>
                  <a:pt x="328349" y="1577520"/>
                </a:moveTo>
                <a:cubicBezTo>
                  <a:pt x="323024" y="1574668"/>
                  <a:pt x="326254" y="1567772"/>
                  <a:pt x="329251" y="1564309"/>
                </a:cubicBezTo>
                <a:cubicBezTo>
                  <a:pt x="333063" y="1567161"/>
                  <a:pt x="340076" y="1565968"/>
                  <a:pt x="343510" y="1569256"/>
                </a:cubicBezTo>
                <a:cubicBezTo>
                  <a:pt x="339116" y="1572544"/>
                  <a:pt x="334140" y="1575367"/>
                  <a:pt x="328349" y="1577520"/>
                </a:cubicBezTo>
                <a:close/>
                <a:moveTo>
                  <a:pt x="330037" y="1560643"/>
                </a:moveTo>
                <a:cubicBezTo>
                  <a:pt x="333180" y="1557559"/>
                  <a:pt x="338912" y="1558170"/>
                  <a:pt x="342462" y="1559828"/>
                </a:cubicBezTo>
                <a:cubicBezTo>
                  <a:pt x="342928" y="1562505"/>
                  <a:pt x="343422" y="1562593"/>
                  <a:pt x="343073" y="1565124"/>
                </a:cubicBezTo>
                <a:cubicBezTo>
                  <a:pt x="338505" y="1563902"/>
                  <a:pt x="333092" y="1563756"/>
                  <a:pt x="330037" y="1560643"/>
                </a:cubicBezTo>
                <a:close/>
                <a:moveTo>
                  <a:pt x="313771" y="1426498"/>
                </a:moveTo>
                <a:cubicBezTo>
                  <a:pt x="321453" y="1423472"/>
                  <a:pt x="332947" y="1418147"/>
                  <a:pt x="341123" y="1420446"/>
                </a:cubicBezTo>
                <a:cubicBezTo>
                  <a:pt x="343713" y="1435722"/>
                  <a:pt x="342142" y="1456383"/>
                  <a:pt x="342695" y="1471543"/>
                </a:cubicBezTo>
                <a:cubicBezTo>
                  <a:pt x="332859" y="1461708"/>
                  <a:pt x="326487" y="1447507"/>
                  <a:pt x="317321" y="1436828"/>
                </a:cubicBezTo>
                <a:cubicBezTo>
                  <a:pt x="316390" y="1434995"/>
                  <a:pt x="319183" y="1436159"/>
                  <a:pt x="318223" y="1434326"/>
                </a:cubicBezTo>
                <a:cubicBezTo>
                  <a:pt x="316419" y="1432143"/>
                  <a:pt x="313218" y="1429495"/>
                  <a:pt x="313771" y="1426469"/>
                </a:cubicBezTo>
                <a:close/>
                <a:moveTo>
                  <a:pt x="301200" y="1431503"/>
                </a:moveTo>
                <a:cubicBezTo>
                  <a:pt x="302248" y="1431125"/>
                  <a:pt x="307282" y="1431474"/>
                  <a:pt x="309581" y="1431765"/>
                </a:cubicBezTo>
                <a:cubicBezTo>
                  <a:pt x="311734" y="1436217"/>
                  <a:pt x="315313" y="1438283"/>
                  <a:pt x="317845" y="1441571"/>
                </a:cubicBezTo>
                <a:cubicBezTo>
                  <a:pt x="321860" y="1446838"/>
                  <a:pt x="324857" y="1452221"/>
                  <a:pt x="328582" y="1457663"/>
                </a:cubicBezTo>
                <a:cubicBezTo>
                  <a:pt x="333587" y="1464908"/>
                  <a:pt x="341007" y="1473143"/>
                  <a:pt x="342957" y="1479312"/>
                </a:cubicBezTo>
                <a:cubicBezTo>
                  <a:pt x="343830" y="1482077"/>
                  <a:pt x="342695" y="1487838"/>
                  <a:pt x="342724" y="1493047"/>
                </a:cubicBezTo>
                <a:cubicBezTo>
                  <a:pt x="342724" y="1497441"/>
                  <a:pt x="344295" y="1503028"/>
                  <a:pt x="343073" y="1506723"/>
                </a:cubicBezTo>
                <a:cubicBezTo>
                  <a:pt x="341094" y="1512572"/>
                  <a:pt x="333820" y="1512863"/>
                  <a:pt x="327331" y="1515045"/>
                </a:cubicBezTo>
                <a:cubicBezTo>
                  <a:pt x="312258" y="1494735"/>
                  <a:pt x="296806" y="1474918"/>
                  <a:pt x="281238" y="1455218"/>
                </a:cubicBezTo>
                <a:cubicBezTo>
                  <a:pt x="281384" y="1450796"/>
                  <a:pt x="277688" y="1449515"/>
                  <a:pt x="277019" y="1444365"/>
                </a:cubicBezTo>
                <a:cubicBezTo>
                  <a:pt x="283013" y="1438429"/>
                  <a:pt x="292354" y="1435170"/>
                  <a:pt x="301229" y="1431503"/>
                </a:cubicBezTo>
                <a:close/>
                <a:moveTo>
                  <a:pt x="256272" y="1456237"/>
                </a:moveTo>
                <a:cubicBezTo>
                  <a:pt x="261713" y="1451901"/>
                  <a:pt x="265234" y="1449341"/>
                  <a:pt x="271723" y="1450330"/>
                </a:cubicBezTo>
                <a:cubicBezTo>
                  <a:pt x="278911" y="1456703"/>
                  <a:pt x="284206" y="1464181"/>
                  <a:pt x="290928" y="1472620"/>
                </a:cubicBezTo>
                <a:cubicBezTo>
                  <a:pt x="299309" y="1483182"/>
                  <a:pt x="306671" y="1491796"/>
                  <a:pt x="315167" y="1502678"/>
                </a:cubicBezTo>
                <a:cubicBezTo>
                  <a:pt x="319532" y="1508265"/>
                  <a:pt x="330241" y="1518683"/>
                  <a:pt x="324043" y="1523164"/>
                </a:cubicBezTo>
                <a:cubicBezTo>
                  <a:pt x="321977" y="1524561"/>
                  <a:pt x="320638" y="1522436"/>
                  <a:pt x="317495" y="1523309"/>
                </a:cubicBezTo>
                <a:cubicBezTo>
                  <a:pt x="314265" y="1524473"/>
                  <a:pt x="315662" y="1528343"/>
                  <a:pt x="312985" y="1530962"/>
                </a:cubicBezTo>
                <a:cubicBezTo>
                  <a:pt x="310075" y="1533843"/>
                  <a:pt x="305623" y="1533785"/>
                  <a:pt x="304023" y="1536142"/>
                </a:cubicBezTo>
                <a:cubicBezTo>
                  <a:pt x="302510" y="1538353"/>
                  <a:pt x="303208" y="1544260"/>
                  <a:pt x="300240" y="1544930"/>
                </a:cubicBezTo>
                <a:cubicBezTo>
                  <a:pt x="296864" y="1545657"/>
                  <a:pt x="289502" y="1533028"/>
                  <a:pt x="287204" y="1529682"/>
                </a:cubicBezTo>
                <a:cubicBezTo>
                  <a:pt x="272567" y="1508411"/>
                  <a:pt x="257785" y="1488187"/>
                  <a:pt x="246873" y="1468022"/>
                </a:cubicBezTo>
                <a:cubicBezTo>
                  <a:pt x="248124" y="1461533"/>
                  <a:pt x="250918" y="1460514"/>
                  <a:pt x="256272" y="1456237"/>
                </a:cubicBezTo>
                <a:close/>
                <a:moveTo>
                  <a:pt x="296079" y="1619306"/>
                </a:moveTo>
                <a:cubicBezTo>
                  <a:pt x="291772" y="1619364"/>
                  <a:pt x="293838" y="1612351"/>
                  <a:pt x="296399" y="1611507"/>
                </a:cubicBezTo>
                <a:cubicBezTo>
                  <a:pt x="296661" y="1615407"/>
                  <a:pt x="297272" y="1617473"/>
                  <a:pt x="296079" y="1619306"/>
                </a:cubicBezTo>
                <a:close/>
                <a:moveTo>
                  <a:pt x="219928" y="1488333"/>
                </a:moveTo>
                <a:cubicBezTo>
                  <a:pt x="226213" y="1485743"/>
                  <a:pt x="230840" y="1473900"/>
                  <a:pt x="237765" y="1472008"/>
                </a:cubicBezTo>
                <a:cubicBezTo>
                  <a:pt x="238783" y="1471747"/>
                  <a:pt x="243148" y="1470263"/>
                  <a:pt x="243847" y="1473114"/>
                </a:cubicBezTo>
                <a:cubicBezTo>
                  <a:pt x="261946" y="1496568"/>
                  <a:pt x="278299" y="1522204"/>
                  <a:pt x="295642" y="1546588"/>
                </a:cubicBezTo>
                <a:cubicBezTo>
                  <a:pt x="295293" y="1548451"/>
                  <a:pt x="292994" y="1548742"/>
                  <a:pt x="293169" y="1551040"/>
                </a:cubicBezTo>
                <a:cubicBezTo>
                  <a:pt x="278038" y="1548276"/>
                  <a:pt x="264536" y="1543475"/>
                  <a:pt x="249637" y="1540419"/>
                </a:cubicBezTo>
                <a:cubicBezTo>
                  <a:pt x="239453" y="1525375"/>
                  <a:pt x="226678" y="1512456"/>
                  <a:pt x="218502" y="1496801"/>
                </a:cubicBezTo>
                <a:cubicBezTo>
                  <a:pt x="219287" y="1494211"/>
                  <a:pt x="220946" y="1492319"/>
                  <a:pt x="219928" y="1488304"/>
                </a:cubicBezTo>
                <a:close/>
                <a:moveTo>
                  <a:pt x="285283" y="1571031"/>
                </a:moveTo>
                <a:cubicBezTo>
                  <a:pt x="282984" y="1572603"/>
                  <a:pt x="281035" y="1574436"/>
                  <a:pt x="278678" y="1575949"/>
                </a:cubicBezTo>
                <a:cubicBezTo>
                  <a:pt x="270530" y="1565124"/>
                  <a:pt x="261946" y="1554823"/>
                  <a:pt x="253624" y="1544173"/>
                </a:cubicBezTo>
                <a:cubicBezTo>
                  <a:pt x="266776" y="1547636"/>
                  <a:pt x="280686" y="1550109"/>
                  <a:pt x="292441" y="1555318"/>
                </a:cubicBezTo>
                <a:cubicBezTo>
                  <a:pt x="287553" y="1558490"/>
                  <a:pt x="283741" y="1564397"/>
                  <a:pt x="285254" y="1571031"/>
                </a:cubicBezTo>
                <a:close/>
                <a:moveTo>
                  <a:pt x="211838" y="1501165"/>
                </a:moveTo>
                <a:cubicBezTo>
                  <a:pt x="215796" y="1502969"/>
                  <a:pt x="216581" y="1508294"/>
                  <a:pt x="220946" y="1507887"/>
                </a:cubicBezTo>
                <a:cubicBezTo>
                  <a:pt x="228308" y="1518828"/>
                  <a:pt x="239395" y="1528663"/>
                  <a:pt x="244807" y="1539779"/>
                </a:cubicBezTo>
                <a:cubicBezTo>
                  <a:pt x="229152" y="1534541"/>
                  <a:pt x="212216" y="1530933"/>
                  <a:pt x="197202" y="1524852"/>
                </a:cubicBezTo>
                <a:cubicBezTo>
                  <a:pt x="197027" y="1515220"/>
                  <a:pt x="205698" y="1505210"/>
                  <a:pt x="211838" y="1501136"/>
                </a:cubicBezTo>
                <a:close/>
                <a:moveTo>
                  <a:pt x="183030" y="1547345"/>
                </a:moveTo>
                <a:cubicBezTo>
                  <a:pt x="186522" y="1539692"/>
                  <a:pt x="190654" y="1532184"/>
                  <a:pt x="197202" y="1530235"/>
                </a:cubicBezTo>
                <a:cubicBezTo>
                  <a:pt x="211227" y="1532388"/>
                  <a:pt x="231131" y="1538528"/>
                  <a:pt x="248648" y="1542340"/>
                </a:cubicBezTo>
                <a:cubicBezTo>
                  <a:pt x="253886" y="1549527"/>
                  <a:pt x="259414" y="1555929"/>
                  <a:pt x="264652" y="1562593"/>
                </a:cubicBezTo>
                <a:cubicBezTo>
                  <a:pt x="269919" y="1569285"/>
                  <a:pt x="277310" y="1575163"/>
                  <a:pt x="279143" y="1585406"/>
                </a:cubicBezTo>
                <a:cubicBezTo>
                  <a:pt x="264332" y="1582787"/>
                  <a:pt x="249317" y="1579528"/>
                  <a:pt x="233982" y="1576182"/>
                </a:cubicBezTo>
                <a:cubicBezTo>
                  <a:pt x="216669" y="1572370"/>
                  <a:pt x="194699" y="1568354"/>
                  <a:pt x="180499" y="1561923"/>
                </a:cubicBezTo>
                <a:cubicBezTo>
                  <a:pt x="177647" y="1557646"/>
                  <a:pt x="180557" y="1552728"/>
                  <a:pt x="183030" y="1547316"/>
                </a:cubicBezTo>
                <a:close/>
                <a:moveTo>
                  <a:pt x="271519" y="1650092"/>
                </a:moveTo>
                <a:cubicBezTo>
                  <a:pt x="272247" y="1654544"/>
                  <a:pt x="276146" y="1656290"/>
                  <a:pt x="277485" y="1660742"/>
                </a:cubicBezTo>
                <a:cubicBezTo>
                  <a:pt x="260695" y="1661150"/>
                  <a:pt x="243963" y="1655767"/>
                  <a:pt x="228250" y="1652566"/>
                </a:cubicBezTo>
                <a:cubicBezTo>
                  <a:pt x="243497" y="1645960"/>
                  <a:pt x="259182" y="1639704"/>
                  <a:pt x="274371" y="1633069"/>
                </a:cubicBezTo>
                <a:cubicBezTo>
                  <a:pt x="276001" y="1638685"/>
                  <a:pt x="270559" y="1644214"/>
                  <a:pt x="271519" y="1650092"/>
                </a:cubicBezTo>
                <a:close/>
                <a:moveTo>
                  <a:pt x="172351" y="1574174"/>
                </a:moveTo>
                <a:cubicBezTo>
                  <a:pt x="175087" y="1572428"/>
                  <a:pt x="175989" y="1569198"/>
                  <a:pt x="179422" y="1568005"/>
                </a:cubicBezTo>
                <a:cubicBezTo>
                  <a:pt x="211111" y="1572864"/>
                  <a:pt x="244079" y="1581303"/>
                  <a:pt x="276437" y="1587501"/>
                </a:cubicBezTo>
                <a:cubicBezTo>
                  <a:pt x="276350" y="1590615"/>
                  <a:pt x="272451" y="1595649"/>
                  <a:pt x="276117" y="1600654"/>
                </a:cubicBezTo>
                <a:cubicBezTo>
                  <a:pt x="268842" y="1606735"/>
                  <a:pt x="276263" y="1618287"/>
                  <a:pt x="271170" y="1625649"/>
                </a:cubicBezTo>
                <a:cubicBezTo>
                  <a:pt x="237358" y="1617182"/>
                  <a:pt x="202556" y="1609965"/>
                  <a:pt x="171478" y="1598093"/>
                </a:cubicBezTo>
                <a:cubicBezTo>
                  <a:pt x="167783" y="1589247"/>
                  <a:pt x="171158" y="1582001"/>
                  <a:pt x="172351" y="1574145"/>
                </a:cubicBezTo>
                <a:close/>
                <a:moveTo>
                  <a:pt x="164931" y="1609005"/>
                </a:moveTo>
                <a:cubicBezTo>
                  <a:pt x="167114" y="1607695"/>
                  <a:pt x="167375" y="1604902"/>
                  <a:pt x="169703" y="1603709"/>
                </a:cubicBezTo>
                <a:cubicBezTo>
                  <a:pt x="204796" y="1611682"/>
                  <a:pt x="239511" y="1620121"/>
                  <a:pt x="272858" y="1630276"/>
                </a:cubicBezTo>
                <a:cubicBezTo>
                  <a:pt x="264856" y="1633913"/>
                  <a:pt x="256825" y="1637638"/>
                  <a:pt x="247862" y="1641421"/>
                </a:cubicBezTo>
                <a:cubicBezTo>
                  <a:pt x="240733" y="1644447"/>
                  <a:pt x="228337" y="1651547"/>
                  <a:pt x="221644" y="1652129"/>
                </a:cubicBezTo>
                <a:cubicBezTo>
                  <a:pt x="215475" y="1652653"/>
                  <a:pt x="207270" y="1649016"/>
                  <a:pt x="199646" y="1647444"/>
                </a:cubicBezTo>
                <a:cubicBezTo>
                  <a:pt x="189287" y="1645320"/>
                  <a:pt x="178986" y="1645058"/>
                  <a:pt x="173282" y="1640868"/>
                </a:cubicBezTo>
                <a:cubicBezTo>
                  <a:pt x="170984" y="1642323"/>
                  <a:pt x="167230" y="1640577"/>
                  <a:pt x="164844" y="1640024"/>
                </a:cubicBezTo>
                <a:cubicBezTo>
                  <a:pt x="167172" y="1636707"/>
                  <a:pt x="163651" y="1633768"/>
                  <a:pt x="163185" y="1630683"/>
                </a:cubicBezTo>
                <a:cubicBezTo>
                  <a:pt x="162225" y="1624136"/>
                  <a:pt x="165717" y="1616861"/>
                  <a:pt x="164931" y="1609005"/>
                </a:cubicBezTo>
                <a:close/>
                <a:moveTo>
                  <a:pt x="166793" y="1673197"/>
                </a:moveTo>
                <a:cubicBezTo>
                  <a:pt x="162865" y="1667289"/>
                  <a:pt x="162429" y="1652915"/>
                  <a:pt x="163738" y="1646106"/>
                </a:cubicBezTo>
                <a:cubicBezTo>
                  <a:pt x="164786" y="1646047"/>
                  <a:pt x="165571" y="1645786"/>
                  <a:pt x="166037" y="1645262"/>
                </a:cubicBezTo>
                <a:cubicBezTo>
                  <a:pt x="167288" y="1646164"/>
                  <a:pt x="169238" y="1646164"/>
                  <a:pt x="170955" y="1646484"/>
                </a:cubicBezTo>
                <a:cubicBezTo>
                  <a:pt x="173021" y="1647590"/>
                  <a:pt x="173399" y="1644971"/>
                  <a:pt x="175087" y="1646018"/>
                </a:cubicBezTo>
                <a:cubicBezTo>
                  <a:pt x="181867" y="1647386"/>
                  <a:pt x="189345" y="1648346"/>
                  <a:pt x="196358" y="1649597"/>
                </a:cubicBezTo>
                <a:cubicBezTo>
                  <a:pt x="203516" y="1650849"/>
                  <a:pt x="210936" y="1651838"/>
                  <a:pt x="216639" y="1655068"/>
                </a:cubicBezTo>
                <a:cubicBezTo>
                  <a:pt x="198802" y="1661062"/>
                  <a:pt x="183991" y="1671130"/>
                  <a:pt x="166793" y="1673197"/>
                </a:cubicBezTo>
                <a:close/>
                <a:moveTo>
                  <a:pt x="177182" y="1712567"/>
                </a:moveTo>
                <a:cubicBezTo>
                  <a:pt x="171973" y="1704303"/>
                  <a:pt x="167230" y="1689725"/>
                  <a:pt x="169878" y="1679395"/>
                </a:cubicBezTo>
                <a:cubicBezTo>
                  <a:pt x="174272" y="1678434"/>
                  <a:pt x="177414" y="1676485"/>
                  <a:pt x="180004" y="1674069"/>
                </a:cubicBezTo>
                <a:cubicBezTo>
                  <a:pt x="193972" y="1667726"/>
                  <a:pt x="209394" y="1660626"/>
                  <a:pt x="223245" y="1655505"/>
                </a:cubicBezTo>
                <a:cubicBezTo>
                  <a:pt x="223419" y="1655446"/>
                  <a:pt x="223681" y="1655446"/>
                  <a:pt x="223827" y="1655446"/>
                </a:cubicBezTo>
                <a:cubicBezTo>
                  <a:pt x="230927" y="1654864"/>
                  <a:pt x="239656" y="1658705"/>
                  <a:pt x="246989" y="1659986"/>
                </a:cubicBezTo>
                <a:cubicBezTo>
                  <a:pt x="255108" y="1661411"/>
                  <a:pt x="262673" y="1662110"/>
                  <a:pt x="270152" y="1664525"/>
                </a:cubicBezTo>
                <a:cubicBezTo>
                  <a:pt x="242392" y="1680268"/>
                  <a:pt x="213991" y="1695486"/>
                  <a:pt x="185940" y="1710967"/>
                </a:cubicBezTo>
                <a:cubicBezTo>
                  <a:pt x="183991" y="1709366"/>
                  <a:pt x="179771" y="1713382"/>
                  <a:pt x="177182" y="1712567"/>
                </a:cubicBezTo>
                <a:close/>
                <a:moveTo>
                  <a:pt x="188268" y="1742335"/>
                </a:moveTo>
                <a:cubicBezTo>
                  <a:pt x="186202" y="1734333"/>
                  <a:pt x="180004" y="1729677"/>
                  <a:pt x="180964" y="1719900"/>
                </a:cubicBezTo>
                <a:cubicBezTo>
                  <a:pt x="183438" y="1717776"/>
                  <a:pt x="188065" y="1717339"/>
                  <a:pt x="187948" y="1713149"/>
                </a:cubicBezTo>
                <a:cubicBezTo>
                  <a:pt x="216116" y="1699414"/>
                  <a:pt x="247280" y="1679744"/>
                  <a:pt x="274400" y="1665253"/>
                </a:cubicBezTo>
                <a:cubicBezTo>
                  <a:pt x="276728" y="1664030"/>
                  <a:pt x="278823" y="1666766"/>
                  <a:pt x="280482" y="1666358"/>
                </a:cubicBezTo>
                <a:cubicBezTo>
                  <a:pt x="287000" y="1673749"/>
                  <a:pt x="280773" y="1685971"/>
                  <a:pt x="282548" y="1695341"/>
                </a:cubicBezTo>
                <a:cubicBezTo>
                  <a:pt x="283566" y="1700695"/>
                  <a:pt x="287495" y="1702004"/>
                  <a:pt x="289764" y="1706456"/>
                </a:cubicBezTo>
                <a:cubicBezTo>
                  <a:pt x="261975" y="1719667"/>
                  <a:pt x="233662" y="1732441"/>
                  <a:pt x="205262" y="1745187"/>
                </a:cubicBezTo>
                <a:cubicBezTo>
                  <a:pt x="203865" y="1745565"/>
                  <a:pt x="205262" y="1742480"/>
                  <a:pt x="203283" y="1743615"/>
                </a:cubicBezTo>
                <a:cubicBezTo>
                  <a:pt x="199791" y="1744401"/>
                  <a:pt x="201072" y="1746583"/>
                  <a:pt x="199617" y="1748213"/>
                </a:cubicBezTo>
                <a:cubicBezTo>
                  <a:pt x="198133" y="1748300"/>
                  <a:pt x="197900" y="1749348"/>
                  <a:pt x="196794" y="1749726"/>
                </a:cubicBezTo>
                <a:cubicBezTo>
                  <a:pt x="196445" y="1745856"/>
                  <a:pt x="190829" y="1745303"/>
                  <a:pt x="188210" y="1742335"/>
                </a:cubicBezTo>
                <a:close/>
                <a:moveTo>
                  <a:pt x="218240" y="1780716"/>
                </a:moveTo>
                <a:cubicBezTo>
                  <a:pt x="210674" y="1779610"/>
                  <a:pt x="208405" y="1773267"/>
                  <a:pt x="204214" y="1767389"/>
                </a:cubicBezTo>
                <a:cubicBezTo>
                  <a:pt x="201217" y="1763140"/>
                  <a:pt x="196765" y="1759299"/>
                  <a:pt x="197318" y="1753858"/>
                </a:cubicBezTo>
                <a:cubicBezTo>
                  <a:pt x="199791" y="1752258"/>
                  <a:pt x="203109" y="1751326"/>
                  <a:pt x="206484" y="1750453"/>
                </a:cubicBezTo>
                <a:cubicBezTo>
                  <a:pt x="207881" y="1749726"/>
                  <a:pt x="204563" y="1747602"/>
                  <a:pt x="207328" y="1747369"/>
                </a:cubicBezTo>
                <a:cubicBezTo>
                  <a:pt x="226678" y="1738407"/>
                  <a:pt x="251005" y="1727436"/>
                  <a:pt x="271432" y="1718096"/>
                </a:cubicBezTo>
                <a:cubicBezTo>
                  <a:pt x="280133" y="1714109"/>
                  <a:pt x="292994" y="1706165"/>
                  <a:pt x="298639" y="1710850"/>
                </a:cubicBezTo>
                <a:cubicBezTo>
                  <a:pt x="292354" y="1724061"/>
                  <a:pt x="284701" y="1736195"/>
                  <a:pt x="277892" y="1748969"/>
                </a:cubicBezTo>
                <a:cubicBezTo>
                  <a:pt x="257057" y="1758776"/>
                  <a:pt x="240238" y="1773500"/>
                  <a:pt x="218269" y="1780716"/>
                </a:cubicBezTo>
                <a:close/>
                <a:moveTo>
                  <a:pt x="242101" y="1807254"/>
                </a:moveTo>
                <a:cubicBezTo>
                  <a:pt x="233371" y="1802976"/>
                  <a:pt x="227493" y="1795120"/>
                  <a:pt x="221412" y="1787525"/>
                </a:cubicBezTo>
                <a:cubicBezTo>
                  <a:pt x="224263" y="1786041"/>
                  <a:pt x="228046" y="1785314"/>
                  <a:pt x="227871" y="1781443"/>
                </a:cubicBezTo>
                <a:cubicBezTo>
                  <a:pt x="243614" y="1772918"/>
                  <a:pt x="258541" y="1763752"/>
                  <a:pt x="273760" y="1754818"/>
                </a:cubicBezTo>
                <a:cubicBezTo>
                  <a:pt x="264856" y="1773616"/>
                  <a:pt x="254933" y="1791628"/>
                  <a:pt x="242101" y="1807283"/>
                </a:cubicBezTo>
                <a:close/>
                <a:moveTo>
                  <a:pt x="273993" y="1831086"/>
                </a:moveTo>
                <a:cubicBezTo>
                  <a:pt x="266718" y="1829456"/>
                  <a:pt x="259647" y="1821774"/>
                  <a:pt x="252256" y="1818020"/>
                </a:cubicBezTo>
                <a:cubicBezTo>
                  <a:pt x="251587" y="1815052"/>
                  <a:pt x="250627" y="1812434"/>
                  <a:pt x="249026" y="1810629"/>
                </a:cubicBezTo>
                <a:cubicBezTo>
                  <a:pt x="252023" y="1806701"/>
                  <a:pt x="252343" y="1802831"/>
                  <a:pt x="253653" y="1798786"/>
                </a:cubicBezTo>
                <a:cubicBezTo>
                  <a:pt x="255864" y="1791977"/>
                  <a:pt x="262383" y="1783306"/>
                  <a:pt x="267038" y="1774634"/>
                </a:cubicBezTo>
                <a:cubicBezTo>
                  <a:pt x="270647" y="1767913"/>
                  <a:pt x="275652" y="1754091"/>
                  <a:pt x="280365" y="1749871"/>
                </a:cubicBezTo>
                <a:cubicBezTo>
                  <a:pt x="284032" y="1746583"/>
                  <a:pt x="290986" y="1743877"/>
                  <a:pt x="296050" y="1740938"/>
                </a:cubicBezTo>
                <a:cubicBezTo>
                  <a:pt x="301578" y="1737766"/>
                  <a:pt x="308504" y="1734071"/>
                  <a:pt x="312840" y="1731306"/>
                </a:cubicBezTo>
                <a:cubicBezTo>
                  <a:pt x="307864" y="1746176"/>
                  <a:pt x="302888" y="1761598"/>
                  <a:pt x="297126" y="1777195"/>
                </a:cubicBezTo>
                <a:cubicBezTo>
                  <a:pt x="291627" y="1792064"/>
                  <a:pt x="287582" y="1808534"/>
                  <a:pt x="281209" y="1821309"/>
                </a:cubicBezTo>
                <a:cubicBezTo>
                  <a:pt x="279434" y="1824859"/>
                  <a:pt x="276845" y="1828292"/>
                  <a:pt x="273964" y="1831057"/>
                </a:cubicBezTo>
                <a:close/>
                <a:moveTo>
                  <a:pt x="312636" y="1845810"/>
                </a:moveTo>
                <a:cubicBezTo>
                  <a:pt x="299425" y="1847439"/>
                  <a:pt x="290608" y="1840572"/>
                  <a:pt x="282140" y="1834345"/>
                </a:cubicBezTo>
                <a:cubicBezTo>
                  <a:pt x="282053" y="1830533"/>
                  <a:pt x="284818" y="1828991"/>
                  <a:pt x="283363" y="1824073"/>
                </a:cubicBezTo>
                <a:cubicBezTo>
                  <a:pt x="294391" y="1794276"/>
                  <a:pt x="303906" y="1763286"/>
                  <a:pt x="315575" y="1733984"/>
                </a:cubicBezTo>
                <a:cubicBezTo>
                  <a:pt x="315575" y="1733634"/>
                  <a:pt x="315575" y="1733285"/>
                  <a:pt x="316099" y="1733343"/>
                </a:cubicBezTo>
                <a:cubicBezTo>
                  <a:pt x="323461" y="1752287"/>
                  <a:pt x="354858" y="1737097"/>
                  <a:pt x="364810" y="1752898"/>
                </a:cubicBezTo>
                <a:cubicBezTo>
                  <a:pt x="347845" y="1784208"/>
                  <a:pt x="332947" y="1817177"/>
                  <a:pt x="312636" y="1845810"/>
                </a:cubicBezTo>
                <a:close/>
                <a:moveTo>
                  <a:pt x="350290" y="1857100"/>
                </a:moveTo>
                <a:cubicBezTo>
                  <a:pt x="339261" y="1859632"/>
                  <a:pt x="326138" y="1855238"/>
                  <a:pt x="318397" y="1849360"/>
                </a:cubicBezTo>
                <a:cubicBezTo>
                  <a:pt x="319241" y="1845722"/>
                  <a:pt x="323315" y="1842492"/>
                  <a:pt x="321336" y="1838302"/>
                </a:cubicBezTo>
                <a:cubicBezTo>
                  <a:pt x="337050" y="1810833"/>
                  <a:pt x="351541" y="1782346"/>
                  <a:pt x="366759" y="1754498"/>
                </a:cubicBezTo>
                <a:cubicBezTo>
                  <a:pt x="367341" y="1754440"/>
                  <a:pt x="367400" y="1753945"/>
                  <a:pt x="367865" y="1753771"/>
                </a:cubicBezTo>
                <a:cubicBezTo>
                  <a:pt x="377351" y="1755226"/>
                  <a:pt x="375489" y="1766952"/>
                  <a:pt x="378224" y="1777050"/>
                </a:cubicBezTo>
                <a:cubicBezTo>
                  <a:pt x="370426" y="1800474"/>
                  <a:pt x="362860" y="1824102"/>
                  <a:pt x="355818" y="1848138"/>
                </a:cubicBezTo>
                <a:cubicBezTo>
                  <a:pt x="352821" y="1850204"/>
                  <a:pt x="352268" y="1854248"/>
                  <a:pt x="350260" y="1857100"/>
                </a:cubicBezTo>
                <a:close/>
                <a:moveTo>
                  <a:pt x="358350" y="1859777"/>
                </a:moveTo>
                <a:cubicBezTo>
                  <a:pt x="358059" y="1855645"/>
                  <a:pt x="360067" y="1853492"/>
                  <a:pt x="358408" y="1849622"/>
                </a:cubicBezTo>
                <a:cubicBezTo>
                  <a:pt x="366061" y="1829282"/>
                  <a:pt x="370717" y="1806556"/>
                  <a:pt x="379388" y="1787030"/>
                </a:cubicBezTo>
                <a:cubicBezTo>
                  <a:pt x="382473" y="1812055"/>
                  <a:pt x="388380" y="1838768"/>
                  <a:pt x="388263" y="1860563"/>
                </a:cubicBezTo>
                <a:cubicBezTo>
                  <a:pt x="379330" y="1863764"/>
                  <a:pt x="366236" y="1862163"/>
                  <a:pt x="358350" y="1859748"/>
                </a:cubicBezTo>
                <a:close/>
                <a:moveTo>
                  <a:pt x="395247" y="1859195"/>
                </a:moveTo>
                <a:cubicBezTo>
                  <a:pt x="391057" y="1845286"/>
                  <a:pt x="388962" y="1829689"/>
                  <a:pt x="386343" y="1811910"/>
                </a:cubicBezTo>
                <a:cubicBezTo>
                  <a:pt x="384510" y="1799368"/>
                  <a:pt x="380581" y="1786594"/>
                  <a:pt x="381250" y="1777311"/>
                </a:cubicBezTo>
                <a:cubicBezTo>
                  <a:pt x="381774" y="1769920"/>
                  <a:pt x="386692" y="1762471"/>
                  <a:pt x="388409" y="1756215"/>
                </a:cubicBezTo>
                <a:cubicBezTo>
                  <a:pt x="400543" y="1786710"/>
                  <a:pt x="412910" y="1816886"/>
                  <a:pt x="425422" y="1846857"/>
                </a:cubicBezTo>
                <a:cubicBezTo>
                  <a:pt x="424316" y="1851338"/>
                  <a:pt x="426091" y="1853463"/>
                  <a:pt x="427285" y="1857973"/>
                </a:cubicBezTo>
                <a:cubicBezTo>
                  <a:pt x="418468" y="1861087"/>
                  <a:pt x="401736" y="1863327"/>
                  <a:pt x="395218" y="1859195"/>
                </a:cubicBezTo>
                <a:close/>
                <a:moveTo>
                  <a:pt x="434123" y="1854830"/>
                </a:moveTo>
                <a:cubicBezTo>
                  <a:pt x="417449" y="1823782"/>
                  <a:pt x="405373" y="1786943"/>
                  <a:pt x="390533" y="1753596"/>
                </a:cubicBezTo>
                <a:cubicBezTo>
                  <a:pt x="395596" y="1750453"/>
                  <a:pt x="398797" y="1748184"/>
                  <a:pt x="404064" y="1746700"/>
                </a:cubicBezTo>
                <a:cubicBezTo>
                  <a:pt x="413637" y="1744023"/>
                  <a:pt x="425539" y="1748271"/>
                  <a:pt x="434152" y="1743906"/>
                </a:cubicBezTo>
                <a:cubicBezTo>
                  <a:pt x="440437" y="1740734"/>
                  <a:pt x="439855" y="1730986"/>
                  <a:pt x="449574" y="1732645"/>
                </a:cubicBezTo>
                <a:cubicBezTo>
                  <a:pt x="454725" y="1768844"/>
                  <a:pt x="464444" y="1807312"/>
                  <a:pt x="466277" y="1844064"/>
                </a:cubicBezTo>
                <a:cubicBezTo>
                  <a:pt x="460486" y="1852153"/>
                  <a:pt x="444569" y="1856693"/>
                  <a:pt x="434094" y="1854830"/>
                </a:cubicBezTo>
                <a:close/>
                <a:moveTo>
                  <a:pt x="500380" y="1828874"/>
                </a:moveTo>
                <a:cubicBezTo>
                  <a:pt x="498809" y="1836993"/>
                  <a:pt x="480797" y="1842114"/>
                  <a:pt x="473377" y="1843249"/>
                </a:cubicBezTo>
                <a:cubicBezTo>
                  <a:pt x="470700" y="1831726"/>
                  <a:pt x="467266" y="1819825"/>
                  <a:pt x="464938" y="1805421"/>
                </a:cubicBezTo>
                <a:cubicBezTo>
                  <a:pt x="460719" y="1779203"/>
                  <a:pt x="456470" y="1754411"/>
                  <a:pt x="452193" y="1729328"/>
                </a:cubicBezTo>
                <a:cubicBezTo>
                  <a:pt x="452775" y="1729270"/>
                  <a:pt x="452833" y="1728775"/>
                  <a:pt x="453299" y="1728600"/>
                </a:cubicBezTo>
                <a:cubicBezTo>
                  <a:pt x="456587" y="1730317"/>
                  <a:pt x="458536" y="1733663"/>
                  <a:pt x="461825" y="1735380"/>
                </a:cubicBezTo>
                <a:cubicBezTo>
                  <a:pt x="469943" y="1753916"/>
                  <a:pt x="480942" y="1778592"/>
                  <a:pt x="489730" y="1797826"/>
                </a:cubicBezTo>
                <a:cubicBezTo>
                  <a:pt x="492960" y="1804926"/>
                  <a:pt x="497558" y="1812143"/>
                  <a:pt x="499246" y="1818806"/>
                </a:cubicBezTo>
                <a:cubicBezTo>
                  <a:pt x="499886" y="1821309"/>
                  <a:pt x="500817" y="1826575"/>
                  <a:pt x="500380" y="1828816"/>
                </a:cubicBezTo>
                <a:close/>
                <a:moveTo>
                  <a:pt x="522874" y="1816798"/>
                </a:moveTo>
                <a:cubicBezTo>
                  <a:pt x="518160" y="1820319"/>
                  <a:pt x="515104" y="1824160"/>
                  <a:pt x="508237" y="1824422"/>
                </a:cubicBezTo>
                <a:cubicBezTo>
                  <a:pt x="505909" y="1821949"/>
                  <a:pt x="504862" y="1817904"/>
                  <a:pt x="501428" y="1816827"/>
                </a:cubicBezTo>
                <a:cubicBezTo>
                  <a:pt x="490836" y="1792501"/>
                  <a:pt x="480099" y="1768291"/>
                  <a:pt x="468867" y="1744750"/>
                </a:cubicBezTo>
                <a:cubicBezTo>
                  <a:pt x="468867" y="1744023"/>
                  <a:pt x="468867" y="1743324"/>
                  <a:pt x="469914" y="1743441"/>
                </a:cubicBezTo>
                <a:cubicBezTo>
                  <a:pt x="487257" y="1761889"/>
                  <a:pt x="512165" y="1781822"/>
                  <a:pt x="528897" y="1801201"/>
                </a:cubicBezTo>
                <a:cubicBezTo>
                  <a:pt x="530905" y="1803529"/>
                  <a:pt x="532825" y="1803908"/>
                  <a:pt x="533029" y="1806090"/>
                </a:cubicBezTo>
                <a:cubicBezTo>
                  <a:pt x="533407" y="1810571"/>
                  <a:pt x="526540" y="1814063"/>
                  <a:pt x="522903" y="1816769"/>
                </a:cubicBezTo>
                <a:close/>
                <a:moveTo>
                  <a:pt x="537714" y="1800241"/>
                </a:moveTo>
                <a:cubicBezTo>
                  <a:pt x="534338" y="1798815"/>
                  <a:pt x="532243" y="1793898"/>
                  <a:pt x="528228" y="1795353"/>
                </a:cubicBezTo>
                <a:cubicBezTo>
                  <a:pt x="513562" y="1780367"/>
                  <a:pt x="496423" y="1764566"/>
                  <a:pt x="480797" y="1750017"/>
                </a:cubicBezTo>
                <a:cubicBezTo>
                  <a:pt x="473028" y="1742771"/>
                  <a:pt x="461999" y="1736806"/>
                  <a:pt x="462057" y="1726476"/>
                </a:cubicBezTo>
                <a:cubicBezTo>
                  <a:pt x="491447" y="1742044"/>
                  <a:pt x="521099" y="1757262"/>
                  <a:pt x="551245" y="1771899"/>
                </a:cubicBezTo>
                <a:cubicBezTo>
                  <a:pt x="552438" y="1777137"/>
                  <a:pt x="559189" y="1775391"/>
                  <a:pt x="560033" y="1781065"/>
                </a:cubicBezTo>
                <a:cubicBezTo>
                  <a:pt x="553631" y="1788282"/>
                  <a:pt x="549906" y="1797651"/>
                  <a:pt x="537743" y="1800270"/>
                </a:cubicBezTo>
                <a:close/>
                <a:moveTo>
                  <a:pt x="577579" y="1757001"/>
                </a:moveTo>
                <a:cubicBezTo>
                  <a:pt x="571788" y="1756826"/>
                  <a:pt x="567540" y="1745041"/>
                  <a:pt x="560353" y="1747020"/>
                </a:cubicBezTo>
                <a:cubicBezTo>
                  <a:pt x="558287" y="1747573"/>
                  <a:pt x="556541" y="1749668"/>
                  <a:pt x="556774" y="1752199"/>
                </a:cubicBezTo>
                <a:cubicBezTo>
                  <a:pt x="557443" y="1759794"/>
                  <a:pt x="569286" y="1758514"/>
                  <a:pt x="574000" y="1762180"/>
                </a:cubicBezTo>
                <a:cubicBezTo>
                  <a:pt x="573505" y="1768233"/>
                  <a:pt x="566871" y="1769368"/>
                  <a:pt x="562622" y="1772423"/>
                </a:cubicBezTo>
                <a:cubicBezTo>
                  <a:pt x="529246" y="1760027"/>
                  <a:pt x="496918" y="1741171"/>
                  <a:pt x="464851" y="1724963"/>
                </a:cubicBezTo>
                <a:cubicBezTo>
                  <a:pt x="465840" y="1721820"/>
                  <a:pt x="467353" y="1719085"/>
                  <a:pt x="468634" y="1716204"/>
                </a:cubicBezTo>
                <a:cubicBezTo>
                  <a:pt x="483620" y="1717921"/>
                  <a:pt x="488857" y="1710734"/>
                  <a:pt x="498256" y="1703925"/>
                </a:cubicBezTo>
                <a:cubicBezTo>
                  <a:pt x="506753" y="1697785"/>
                  <a:pt x="512980" y="1692082"/>
                  <a:pt x="523426" y="1689172"/>
                </a:cubicBezTo>
                <a:cubicBezTo>
                  <a:pt x="543359" y="1706514"/>
                  <a:pt x="563874" y="1723130"/>
                  <a:pt x="581944" y="1742830"/>
                </a:cubicBezTo>
                <a:cubicBezTo>
                  <a:pt x="580052" y="1747747"/>
                  <a:pt x="582846" y="1754178"/>
                  <a:pt x="577579" y="1757030"/>
                </a:cubicBezTo>
                <a:close/>
                <a:moveTo>
                  <a:pt x="587880" y="1737359"/>
                </a:moveTo>
                <a:cubicBezTo>
                  <a:pt x="584126" y="1737126"/>
                  <a:pt x="582409" y="1734362"/>
                  <a:pt x="580140" y="1732267"/>
                </a:cubicBezTo>
                <a:cubicBezTo>
                  <a:pt x="579150" y="1732383"/>
                  <a:pt x="578190" y="1732500"/>
                  <a:pt x="577201" y="1732587"/>
                </a:cubicBezTo>
                <a:cubicBezTo>
                  <a:pt x="561691" y="1717077"/>
                  <a:pt x="543796" y="1704565"/>
                  <a:pt x="528722" y="1688561"/>
                </a:cubicBezTo>
                <a:cubicBezTo>
                  <a:pt x="535735" y="1688066"/>
                  <a:pt x="536288" y="1682450"/>
                  <a:pt x="541526" y="1680558"/>
                </a:cubicBezTo>
                <a:cubicBezTo>
                  <a:pt x="557065" y="1688182"/>
                  <a:pt x="572749" y="1695632"/>
                  <a:pt x="588724" y="1702674"/>
                </a:cubicBezTo>
                <a:cubicBezTo>
                  <a:pt x="589655" y="1703546"/>
                  <a:pt x="589568" y="1705671"/>
                  <a:pt x="590877" y="1706020"/>
                </a:cubicBezTo>
                <a:cubicBezTo>
                  <a:pt x="593380" y="1706253"/>
                  <a:pt x="594602" y="1708057"/>
                  <a:pt x="597104" y="1708290"/>
                </a:cubicBezTo>
                <a:cubicBezTo>
                  <a:pt x="599956" y="1719551"/>
                  <a:pt x="593176" y="1729386"/>
                  <a:pt x="587851" y="1737359"/>
                </a:cubicBezTo>
                <a:close/>
                <a:moveTo>
                  <a:pt x="604466" y="1699123"/>
                </a:moveTo>
                <a:cubicBezTo>
                  <a:pt x="602400" y="1699618"/>
                  <a:pt x="602138" y="1701539"/>
                  <a:pt x="600683" y="1702528"/>
                </a:cubicBezTo>
                <a:cubicBezTo>
                  <a:pt x="580722" y="1697028"/>
                  <a:pt x="561400" y="1687484"/>
                  <a:pt x="543068" y="1677998"/>
                </a:cubicBezTo>
                <a:cubicBezTo>
                  <a:pt x="547811" y="1673837"/>
                  <a:pt x="551914" y="1668774"/>
                  <a:pt x="558578" y="1667319"/>
                </a:cubicBezTo>
                <a:cubicBezTo>
                  <a:pt x="562506" y="1666475"/>
                  <a:pt x="569810" y="1667202"/>
                  <a:pt x="577084" y="1667609"/>
                </a:cubicBezTo>
                <a:cubicBezTo>
                  <a:pt x="590237" y="1668337"/>
                  <a:pt x="598181" y="1669472"/>
                  <a:pt x="607900" y="1671305"/>
                </a:cubicBezTo>
                <a:cubicBezTo>
                  <a:pt x="612032" y="1680850"/>
                  <a:pt x="604728" y="1689579"/>
                  <a:pt x="604466" y="1699123"/>
                </a:cubicBezTo>
                <a:close/>
                <a:moveTo>
                  <a:pt x="607114" y="1664234"/>
                </a:moveTo>
                <a:cubicBezTo>
                  <a:pt x="604408" y="1664932"/>
                  <a:pt x="603244" y="1663740"/>
                  <a:pt x="601091" y="1663710"/>
                </a:cubicBezTo>
                <a:cubicBezTo>
                  <a:pt x="600043" y="1664496"/>
                  <a:pt x="599199" y="1665398"/>
                  <a:pt x="597744" y="1665864"/>
                </a:cubicBezTo>
                <a:cubicBezTo>
                  <a:pt x="586425" y="1665253"/>
                  <a:pt x="575047" y="1664729"/>
                  <a:pt x="563583" y="1664321"/>
                </a:cubicBezTo>
                <a:cubicBezTo>
                  <a:pt x="569519" y="1654050"/>
                  <a:pt x="580518" y="1647822"/>
                  <a:pt x="586192" y="1637347"/>
                </a:cubicBezTo>
                <a:cubicBezTo>
                  <a:pt x="588840" y="1636008"/>
                  <a:pt x="597017" y="1635077"/>
                  <a:pt x="601236" y="1633273"/>
                </a:cubicBezTo>
                <a:cubicBezTo>
                  <a:pt x="601353" y="1634030"/>
                  <a:pt x="602080" y="1634001"/>
                  <a:pt x="602022" y="1634990"/>
                </a:cubicBezTo>
                <a:cubicBezTo>
                  <a:pt x="605834" y="1634990"/>
                  <a:pt x="607929" y="1633622"/>
                  <a:pt x="611363" y="1633331"/>
                </a:cubicBezTo>
                <a:cubicBezTo>
                  <a:pt x="613603" y="1642468"/>
                  <a:pt x="614389" y="1659171"/>
                  <a:pt x="607085" y="1664234"/>
                </a:cubicBezTo>
                <a:close/>
                <a:moveTo>
                  <a:pt x="626552" y="1412793"/>
                </a:moveTo>
                <a:cubicBezTo>
                  <a:pt x="622682" y="1409155"/>
                  <a:pt x="618986" y="1405256"/>
                  <a:pt x="615669" y="1400891"/>
                </a:cubicBezTo>
                <a:cubicBezTo>
                  <a:pt x="618084" y="1396992"/>
                  <a:pt x="621780" y="1397370"/>
                  <a:pt x="627047" y="1396032"/>
                </a:cubicBezTo>
                <a:cubicBezTo>
                  <a:pt x="628734" y="1400193"/>
                  <a:pt x="629316" y="1405722"/>
                  <a:pt x="631004" y="1409912"/>
                </a:cubicBezTo>
                <a:cubicBezTo>
                  <a:pt x="629607" y="1410959"/>
                  <a:pt x="628618" y="1412298"/>
                  <a:pt x="626552" y="1412793"/>
                </a:cubicBezTo>
                <a:close/>
                <a:moveTo>
                  <a:pt x="833909" y="176537"/>
                </a:moveTo>
                <a:cubicBezTo>
                  <a:pt x="836004" y="173132"/>
                  <a:pt x="838390" y="170339"/>
                  <a:pt x="840573" y="166847"/>
                </a:cubicBezTo>
                <a:cubicBezTo>
                  <a:pt x="845461" y="159019"/>
                  <a:pt x="845490" y="155062"/>
                  <a:pt x="857101" y="154858"/>
                </a:cubicBezTo>
                <a:cubicBezTo>
                  <a:pt x="866005" y="154713"/>
                  <a:pt x="875375" y="157302"/>
                  <a:pt x="884599" y="160707"/>
                </a:cubicBezTo>
                <a:cubicBezTo>
                  <a:pt x="903018" y="167487"/>
                  <a:pt x="916811" y="178224"/>
                  <a:pt x="930196" y="189573"/>
                </a:cubicBezTo>
                <a:cubicBezTo>
                  <a:pt x="915356" y="212211"/>
                  <a:pt x="902058" y="236101"/>
                  <a:pt x="886636" y="258275"/>
                </a:cubicBezTo>
                <a:cubicBezTo>
                  <a:pt x="884890" y="255103"/>
                  <a:pt x="884541" y="250156"/>
                  <a:pt x="883493" y="246111"/>
                </a:cubicBezTo>
                <a:cubicBezTo>
                  <a:pt x="879652" y="249836"/>
                  <a:pt x="871999" y="250534"/>
                  <a:pt x="864404" y="251233"/>
                </a:cubicBezTo>
                <a:cubicBezTo>
                  <a:pt x="862367" y="250214"/>
                  <a:pt x="860447" y="249021"/>
                  <a:pt x="858119" y="248352"/>
                </a:cubicBezTo>
                <a:cubicBezTo>
                  <a:pt x="849215" y="236392"/>
                  <a:pt x="840834" y="223676"/>
                  <a:pt x="831814" y="210757"/>
                </a:cubicBezTo>
                <a:cubicBezTo>
                  <a:pt x="829137" y="206916"/>
                  <a:pt x="823783" y="201445"/>
                  <a:pt x="823230" y="198011"/>
                </a:cubicBezTo>
                <a:cubicBezTo>
                  <a:pt x="822095" y="190969"/>
                  <a:pt x="831203" y="180989"/>
                  <a:pt x="833938" y="176537"/>
                </a:cubicBezTo>
                <a:close/>
                <a:moveTo>
                  <a:pt x="684866" y="1523659"/>
                </a:moveTo>
                <a:cubicBezTo>
                  <a:pt x="685593" y="1526568"/>
                  <a:pt x="687601" y="1527849"/>
                  <a:pt x="688067" y="1531050"/>
                </a:cubicBezTo>
                <a:cubicBezTo>
                  <a:pt x="685855" y="1530700"/>
                  <a:pt x="684051" y="1523339"/>
                  <a:pt x="684866" y="1523659"/>
                </a:cubicBezTo>
                <a:close/>
                <a:moveTo>
                  <a:pt x="1090181" y="689749"/>
                </a:moveTo>
                <a:cubicBezTo>
                  <a:pt x="1085612" y="693911"/>
                  <a:pt x="1078600" y="695860"/>
                  <a:pt x="1074089" y="700516"/>
                </a:cubicBezTo>
                <a:cubicBezTo>
                  <a:pt x="1070976" y="703717"/>
                  <a:pt x="1069666" y="710700"/>
                  <a:pt x="1066902" y="716229"/>
                </a:cubicBezTo>
                <a:cubicBezTo>
                  <a:pt x="1065534" y="719023"/>
                  <a:pt x="1063381" y="720739"/>
                  <a:pt x="1062915" y="723242"/>
                </a:cubicBezTo>
                <a:cubicBezTo>
                  <a:pt x="1062217" y="727083"/>
                  <a:pt x="1063410" y="731535"/>
                  <a:pt x="1064836" y="734940"/>
                </a:cubicBezTo>
                <a:cubicBezTo>
                  <a:pt x="1054506" y="741079"/>
                  <a:pt x="1047493" y="749955"/>
                  <a:pt x="1037367" y="755920"/>
                </a:cubicBezTo>
                <a:cubicBezTo>
                  <a:pt x="1028899" y="760925"/>
                  <a:pt x="1018656" y="762874"/>
                  <a:pt x="1009519" y="767996"/>
                </a:cubicBezTo>
                <a:cubicBezTo>
                  <a:pt x="1003263" y="771488"/>
                  <a:pt x="997531" y="777773"/>
                  <a:pt x="991478" y="782545"/>
                </a:cubicBezTo>
                <a:cubicBezTo>
                  <a:pt x="985571" y="787201"/>
                  <a:pt x="979810" y="793195"/>
                  <a:pt x="973437" y="797094"/>
                </a:cubicBezTo>
                <a:cubicBezTo>
                  <a:pt x="961972" y="804107"/>
                  <a:pt x="949140" y="808676"/>
                  <a:pt x="937267" y="814874"/>
                </a:cubicBezTo>
                <a:cubicBezTo>
                  <a:pt x="925512" y="821013"/>
                  <a:pt x="913872" y="827473"/>
                  <a:pt x="901825" y="833759"/>
                </a:cubicBezTo>
                <a:cubicBezTo>
                  <a:pt x="895802" y="830587"/>
                  <a:pt x="890419" y="830849"/>
                  <a:pt x="884337" y="826775"/>
                </a:cubicBezTo>
                <a:cubicBezTo>
                  <a:pt x="878575" y="822905"/>
                  <a:pt x="875258" y="814495"/>
                  <a:pt x="869584" y="812342"/>
                </a:cubicBezTo>
                <a:cubicBezTo>
                  <a:pt x="865888" y="810945"/>
                  <a:pt x="861436" y="812429"/>
                  <a:pt x="858119" y="811236"/>
                </a:cubicBezTo>
                <a:cubicBezTo>
                  <a:pt x="850350" y="808472"/>
                  <a:pt x="847265" y="798549"/>
                  <a:pt x="837634" y="798637"/>
                </a:cubicBezTo>
                <a:cubicBezTo>
                  <a:pt x="825994" y="789645"/>
                  <a:pt x="818894" y="777511"/>
                  <a:pt x="805742" y="769422"/>
                </a:cubicBezTo>
                <a:cubicBezTo>
                  <a:pt x="795935" y="763398"/>
                  <a:pt x="784383" y="760110"/>
                  <a:pt x="773733" y="755134"/>
                </a:cubicBezTo>
                <a:cubicBezTo>
                  <a:pt x="768757" y="752806"/>
                  <a:pt x="764218" y="749722"/>
                  <a:pt x="759067" y="746637"/>
                </a:cubicBezTo>
                <a:cubicBezTo>
                  <a:pt x="753917" y="743553"/>
                  <a:pt x="747661" y="741603"/>
                  <a:pt x="743820" y="738228"/>
                </a:cubicBezTo>
                <a:cubicBezTo>
                  <a:pt x="739775" y="734678"/>
                  <a:pt x="737709" y="729324"/>
                  <a:pt x="734042" y="725599"/>
                </a:cubicBezTo>
                <a:cubicBezTo>
                  <a:pt x="730260" y="721758"/>
                  <a:pt x="723072" y="716607"/>
                  <a:pt x="718067" y="716055"/>
                </a:cubicBezTo>
                <a:cubicBezTo>
                  <a:pt x="712015" y="715385"/>
                  <a:pt x="705700" y="718499"/>
                  <a:pt x="700404" y="718033"/>
                </a:cubicBezTo>
                <a:cubicBezTo>
                  <a:pt x="693741" y="717480"/>
                  <a:pt x="685215" y="712475"/>
                  <a:pt x="679192" y="709682"/>
                </a:cubicBezTo>
                <a:cubicBezTo>
                  <a:pt x="665137" y="703193"/>
                  <a:pt x="653672" y="696297"/>
                  <a:pt x="642644" y="686956"/>
                </a:cubicBezTo>
                <a:cubicBezTo>
                  <a:pt x="645844" y="679158"/>
                  <a:pt x="650006" y="672087"/>
                  <a:pt x="651257" y="662717"/>
                </a:cubicBezTo>
                <a:cubicBezTo>
                  <a:pt x="653701" y="661262"/>
                  <a:pt x="656727" y="660302"/>
                  <a:pt x="659172" y="658847"/>
                </a:cubicBezTo>
                <a:cubicBezTo>
                  <a:pt x="665370" y="646276"/>
                  <a:pt x="668803" y="631523"/>
                  <a:pt x="674943" y="618894"/>
                </a:cubicBezTo>
                <a:cubicBezTo>
                  <a:pt x="677678" y="618050"/>
                  <a:pt x="680123" y="616974"/>
                  <a:pt x="682974" y="616188"/>
                </a:cubicBezTo>
                <a:cubicBezTo>
                  <a:pt x="690307" y="609757"/>
                  <a:pt x="693799" y="600678"/>
                  <a:pt x="699241" y="591105"/>
                </a:cubicBezTo>
                <a:cubicBezTo>
                  <a:pt x="711666" y="569252"/>
                  <a:pt x="726244" y="543471"/>
                  <a:pt x="737622" y="524178"/>
                </a:cubicBezTo>
                <a:cubicBezTo>
                  <a:pt x="737622" y="523829"/>
                  <a:pt x="737622" y="523480"/>
                  <a:pt x="738145" y="523538"/>
                </a:cubicBezTo>
                <a:cubicBezTo>
                  <a:pt x="749930" y="532035"/>
                  <a:pt x="763490" y="540619"/>
                  <a:pt x="777458" y="549523"/>
                </a:cubicBezTo>
                <a:cubicBezTo>
                  <a:pt x="805480" y="567448"/>
                  <a:pt x="832192" y="591018"/>
                  <a:pt x="875520" y="583801"/>
                </a:cubicBezTo>
                <a:cubicBezTo>
                  <a:pt x="886665" y="587933"/>
                  <a:pt x="896180" y="596808"/>
                  <a:pt x="909565" y="600242"/>
                </a:cubicBezTo>
                <a:cubicBezTo>
                  <a:pt x="926879" y="604665"/>
                  <a:pt x="947510" y="602570"/>
                  <a:pt x="967675" y="602657"/>
                </a:cubicBezTo>
                <a:cubicBezTo>
                  <a:pt x="977482" y="602686"/>
                  <a:pt x="987142" y="604170"/>
                  <a:pt x="996483" y="604199"/>
                </a:cubicBezTo>
                <a:cubicBezTo>
                  <a:pt x="1006522" y="604199"/>
                  <a:pt x="1016241" y="603763"/>
                  <a:pt x="1024825" y="606964"/>
                </a:cubicBezTo>
                <a:cubicBezTo>
                  <a:pt x="1023021" y="610543"/>
                  <a:pt x="1021537" y="614355"/>
                  <a:pt x="1020140" y="618225"/>
                </a:cubicBezTo>
                <a:cubicBezTo>
                  <a:pt x="1026076" y="620553"/>
                  <a:pt x="1031809" y="621950"/>
                  <a:pt x="1038065" y="623957"/>
                </a:cubicBezTo>
                <a:cubicBezTo>
                  <a:pt x="1043885" y="625820"/>
                  <a:pt x="1050432" y="629573"/>
                  <a:pt x="1056601" y="629632"/>
                </a:cubicBezTo>
                <a:cubicBezTo>
                  <a:pt x="1073624" y="629748"/>
                  <a:pt x="1078658" y="611823"/>
                  <a:pt x="1090792" y="604927"/>
                </a:cubicBezTo>
                <a:cubicBezTo>
                  <a:pt x="1098067" y="606353"/>
                  <a:pt x="1105574" y="607458"/>
                  <a:pt x="1113256" y="608361"/>
                </a:cubicBezTo>
                <a:cubicBezTo>
                  <a:pt x="1106913" y="616246"/>
                  <a:pt x="1096553" y="626314"/>
                  <a:pt x="1092945" y="639874"/>
                </a:cubicBezTo>
                <a:cubicBezTo>
                  <a:pt x="1091199" y="646451"/>
                  <a:pt x="1088086" y="660767"/>
                  <a:pt x="1089512" y="667693"/>
                </a:cubicBezTo>
                <a:cubicBezTo>
                  <a:pt x="1090355" y="671796"/>
                  <a:pt x="1092887" y="673076"/>
                  <a:pt x="1093964" y="675549"/>
                </a:cubicBezTo>
                <a:cubicBezTo>
                  <a:pt x="1092887" y="680409"/>
                  <a:pt x="1091403" y="684948"/>
                  <a:pt x="1090181" y="689691"/>
                </a:cubicBezTo>
                <a:close/>
                <a:moveTo>
                  <a:pt x="1184228" y="704211"/>
                </a:moveTo>
                <a:cubicBezTo>
                  <a:pt x="1176429" y="700341"/>
                  <a:pt x="1168893" y="690302"/>
                  <a:pt x="1157952" y="688091"/>
                </a:cubicBezTo>
                <a:cubicBezTo>
                  <a:pt x="1153208" y="690564"/>
                  <a:pt x="1147098" y="691932"/>
                  <a:pt x="1142588" y="694580"/>
                </a:cubicBezTo>
                <a:cubicBezTo>
                  <a:pt x="1132141" y="685065"/>
                  <a:pt x="1116893" y="680845"/>
                  <a:pt x="1098736" y="686403"/>
                </a:cubicBezTo>
                <a:cubicBezTo>
                  <a:pt x="1103566" y="678488"/>
                  <a:pt x="1101413" y="667867"/>
                  <a:pt x="1101966" y="656810"/>
                </a:cubicBezTo>
                <a:cubicBezTo>
                  <a:pt x="1102606" y="643774"/>
                  <a:pt x="1107582" y="633327"/>
                  <a:pt x="1111336" y="623550"/>
                </a:cubicBezTo>
                <a:cubicBezTo>
                  <a:pt x="1115700" y="620611"/>
                  <a:pt x="1117563" y="615664"/>
                  <a:pt x="1125972" y="615926"/>
                </a:cubicBezTo>
                <a:cubicBezTo>
                  <a:pt x="1135080" y="621280"/>
                  <a:pt x="1140871" y="630854"/>
                  <a:pt x="1151841" y="633880"/>
                </a:cubicBezTo>
                <a:cubicBezTo>
                  <a:pt x="1160978" y="642988"/>
                  <a:pt x="1162986" y="659050"/>
                  <a:pt x="1173403" y="666645"/>
                </a:cubicBezTo>
                <a:cubicBezTo>
                  <a:pt x="1176895" y="669177"/>
                  <a:pt x="1181783" y="670282"/>
                  <a:pt x="1186497" y="671737"/>
                </a:cubicBezTo>
                <a:cubicBezTo>
                  <a:pt x="1185683" y="682533"/>
                  <a:pt x="1185159" y="693532"/>
                  <a:pt x="1184170" y="704211"/>
                </a:cubicBezTo>
                <a:close/>
                <a:moveTo>
                  <a:pt x="1282348" y="569165"/>
                </a:moveTo>
                <a:cubicBezTo>
                  <a:pt x="1289478" y="564422"/>
                  <a:pt x="1294919" y="568233"/>
                  <a:pt x="1300011" y="572540"/>
                </a:cubicBezTo>
                <a:cubicBezTo>
                  <a:pt x="1316277" y="586216"/>
                  <a:pt x="1325909" y="605101"/>
                  <a:pt x="1338625" y="624248"/>
                </a:cubicBezTo>
                <a:cubicBezTo>
                  <a:pt x="1347558" y="637721"/>
                  <a:pt x="1356346" y="651019"/>
                  <a:pt x="1363272" y="663211"/>
                </a:cubicBezTo>
                <a:cubicBezTo>
                  <a:pt x="1334086" y="635073"/>
                  <a:pt x="1306471" y="601406"/>
                  <a:pt x="1282319" y="569165"/>
                </a:cubicBezTo>
                <a:close/>
                <a:moveTo>
                  <a:pt x="2052735" y="1236833"/>
                </a:moveTo>
                <a:cubicBezTo>
                  <a:pt x="2060097" y="1239714"/>
                  <a:pt x="2059602" y="1258250"/>
                  <a:pt x="2063385" y="1267823"/>
                </a:cubicBezTo>
                <a:cubicBezTo>
                  <a:pt x="2062250" y="1270180"/>
                  <a:pt x="2061494" y="1273090"/>
                  <a:pt x="2061814" y="1275156"/>
                </a:cubicBezTo>
                <a:cubicBezTo>
                  <a:pt x="2048836" y="1282082"/>
                  <a:pt x="2033588" y="1287407"/>
                  <a:pt x="2015634" y="1294070"/>
                </a:cubicBezTo>
                <a:cubicBezTo>
                  <a:pt x="2010222" y="1296078"/>
                  <a:pt x="2004082" y="1298522"/>
                  <a:pt x="1997913" y="1300821"/>
                </a:cubicBezTo>
                <a:cubicBezTo>
                  <a:pt x="1992210" y="1302945"/>
                  <a:pt x="1984964" y="1306554"/>
                  <a:pt x="1980716" y="1306932"/>
                </a:cubicBezTo>
                <a:cubicBezTo>
                  <a:pt x="1976817" y="1307281"/>
                  <a:pt x="1971259" y="1305186"/>
                  <a:pt x="1966719" y="1304342"/>
                </a:cubicBezTo>
                <a:cubicBezTo>
                  <a:pt x="1951530" y="1301490"/>
                  <a:pt x="1937417" y="1299803"/>
                  <a:pt x="1923973" y="1295438"/>
                </a:cubicBezTo>
                <a:cubicBezTo>
                  <a:pt x="1962471" y="1275767"/>
                  <a:pt x="2001550" y="1259035"/>
                  <a:pt x="2039990" y="1240063"/>
                </a:cubicBezTo>
                <a:cubicBezTo>
                  <a:pt x="2045431" y="1240907"/>
                  <a:pt x="2047526" y="1237590"/>
                  <a:pt x="2052735" y="1236833"/>
                </a:cubicBezTo>
                <a:close/>
                <a:moveTo>
                  <a:pt x="1972015" y="1309114"/>
                </a:moveTo>
                <a:cubicBezTo>
                  <a:pt x="1957524" y="1314818"/>
                  <a:pt x="1941636" y="1319997"/>
                  <a:pt x="1928513" y="1325322"/>
                </a:cubicBezTo>
                <a:cubicBezTo>
                  <a:pt x="1926738" y="1314497"/>
                  <a:pt x="1920191" y="1306146"/>
                  <a:pt x="1923770" y="1299017"/>
                </a:cubicBezTo>
                <a:cubicBezTo>
                  <a:pt x="1939367" y="1303003"/>
                  <a:pt x="1957262" y="1304051"/>
                  <a:pt x="1972015" y="1309085"/>
                </a:cubicBezTo>
                <a:close/>
                <a:moveTo>
                  <a:pt x="2037167" y="1199238"/>
                </a:moveTo>
                <a:cubicBezTo>
                  <a:pt x="2037749" y="1200751"/>
                  <a:pt x="2040048" y="1200082"/>
                  <a:pt x="2040950" y="1201187"/>
                </a:cubicBezTo>
                <a:cubicBezTo>
                  <a:pt x="2043307" y="1211546"/>
                  <a:pt x="2051891" y="1218588"/>
                  <a:pt x="2050669" y="1229326"/>
                </a:cubicBezTo>
                <a:cubicBezTo>
                  <a:pt x="2047206" y="1231741"/>
                  <a:pt x="2041998" y="1232788"/>
                  <a:pt x="2040805" y="1237008"/>
                </a:cubicBezTo>
                <a:cubicBezTo>
                  <a:pt x="2001812" y="1255253"/>
                  <a:pt x="1963169" y="1274632"/>
                  <a:pt x="1924061" y="1291277"/>
                </a:cubicBezTo>
                <a:cubicBezTo>
                  <a:pt x="1924352" y="1282343"/>
                  <a:pt x="1929648" y="1275971"/>
                  <a:pt x="1926709" y="1267125"/>
                </a:cubicBezTo>
                <a:cubicBezTo>
                  <a:pt x="1923915" y="1258715"/>
                  <a:pt x="1912189" y="1255951"/>
                  <a:pt x="1909802" y="1249346"/>
                </a:cubicBezTo>
                <a:cubicBezTo>
                  <a:pt x="1951443" y="1232527"/>
                  <a:pt x="1995411" y="1210208"/>
                  <a:pt x="2035770" y="1197608"/>
                </a:cubicBezTo>
                <a:cubicBezTo>
                  <a:pt x="2036527" y="1197783"/>
                  <a:pt x="2037051" y="1198248"/>
                  <a:pt x="2037138" y="1199238"/>
                </a:cubicBezTo>
                <a:close/>
                <a:moveTo>
                  <a:pt x="1887047" y="1396788"/>
                </a:moveTo>
                <a:cubicBezTo>
                  <a:pt x="1884254" y="1396497"/>
                  <a:pt x="1881518" y="1396090"/>
                  <a:pt x="1880180" y="1393995"/>
                </a:cubicBezTo>
                <a:cubicBezTo>
                  <a:pt x="1881868" y="1391871"/>
                  <a:pt x="1885389" y="1391318"/>
                  <a:pt x="1887251" y="1393209"/>
                </a:cubicBezTo>
                <a:cubicBezTo>
                  <a:pt x="1887891" y="1394955"/>
                  <a:pt x="1886436" y="1395043"/>
                  <a:pt x="1887047" y="1396818"/>
                </a:cubicBezTo>
                <a:close/>
                <a:moveTo>
                  <a:pt x="1841071" y="1406740"/>
                </a:moveTo>
                <a:cubicBezTo>
                  <a:pt x="1843807" y="1406362"/>
                  <a:pt x="1846135" y="1403103"/>
                  <a:pt x="1849306" y="1405809"/>
                </a:cubicBezTo>
                <a:cubicBezTo>
                  <a:pt x="1847706" y="1412240"/>
                  <a:pt x="1845349" y="1418030"/>
                  <a:pt x="1841682" y="1422774"/>
                </a:cubicBezTo>
                <a:cubicBezTo>
                  <a:pt x="1840344" y="1417594"/>
                  <a:pt x="1841624" y="1413229"/>
                  <a:pt x="1841071" y="1406740"/>
                </a:cubicBezTo>
                <a:close/>
                <a:moveTo>
                  <a:pt x="1841362" y="1382850"/>
                </a:moveTo>
                <a:cubicBezTo>
                  <a:pt x="1848433" y="1386313"/>
                  <a:pt x="1857134" y="1387710"/>
                  <a:pt x="1863303" y="1392307"/>
                </a:cubicBezTo>
                <a:cubicBezTo>
                  <a:pt x="1853526" y="1398389"/>
                  <a:pt x="1835659" y="1395072"/>
                  <a:pt x="1841362" y="1382850"/>
                </a:cubicBezTo>
                <a:close/>
                <a:moveTo>
                  <a:pt x="1790963" y="1422512"/>
                </a:moveTo>
                <a:cubicBezTo>
                  <a:pt x="1794775" y="1421988"/>
                  <a:pt x="1798005" y="1420999"/>
                  <a:pt x="1800770" y="1419631"/>
                </a:cubicBezTo>
                <a:cubicBezTo>
                  <a:pt x="1801148" y="1420737"/>
                  <a:pt x="1802574" y="1420504"/>
                  <a:pt x="1802283" y="1422453"/>
                </a:cubicBezTo>
                <a:cubicBezTo>
                  <a:pt x="1798762" y="1423588"/>
                  <a:pt x="1794688" y="1430368"/>
                  <a:pt x="1790498" y="1423792"/>
                </a:cubicBezTo>
                <a:cubicBezTo>
                  <a:pt x="1790934" y="1423617"/>
                  <a:pt x="1791138" y="1423210"/>
                  <a:pt x="1790963" y="1422541"/>
                </a:cubicBezTo>
                <a:close/>
                <a:moveTo>
                  <a:pt x="1771176" y="1411018"/>
                </a:moveTo>
                <a:cubicBezTo>
                  <a:pt x="1777229" y="1401182"/>
                  <a:pt x="1785231" y="1392947"/>
                  <a:pt x="1795881" y="1386778"/>
                </a:cubicBezTo>
                <a:cubicBezTo>
                  <a:pt x="1800246" y="1394315"/>
                  <a:pt x="1805309" y="1400950"/>
                  <a:pt x="1808073" y="1410436"/>
                </a:cubicBezTo>
                <a:cubicBezTo>
                  <a:pt x="1796638" y="1414655"/>
                  <a:pt x="1779644" y="1416197"/>
                  <a:pt x="1771176" y="1411018"/>
                </a:cubicBezTo>
                <a:close/>
                <a:moveTo>
                  <a:pt x="1762272" y="1406071"/>
                </a:moveTo>
                <a:cubicBezTo>
                  <a:pt x="1760759" y="1405925"/>
                  <a:pt x="1756656" y="1403248"/>
                  <a:pt x="1755143" y="1400920"/>
                </a:cubicBezTo>
                <a:cubicBezTo>
                  <a:pt x="1758082" y="1393966"/>
                  <a:pt x="1757966" y="1384596"/>
                  <a:pt x="1762185" y="1378660"/>
                </a:cubicBezTo>
                <a:cubicBezTo>
                  <a:pt x="1762476" y="1388001"/>
                  <a:pt x="1762185" y="1396876"/>
                  <a:pt x="1762272" y="1406071"/>
                </a:cubicBezTo>
                <a:close/>
                <a:moveTo>
                  <a:pt x="1722378" y="1380144"/>
                </a:moveTo>
                <a:cubicBezTo>
                  <a:pt x="1728110" y="1385469"/>
                  <a:pt x="1739983" y="1392453"/>
                  <a:pt x="1741263" y="1399495"/>
                </a:cubicBezTo>
                <a:cubicBezTo>
                  <a:pt x="1734338" y="1403481"/>
                  <a:pt x="1725812" y="1402492"/>
                  <a:pt x="1718944" y="1402608"/>
                </a:cubicBezTo>
                <a:cubicBezTo>
                  <a:pt x="1714085" y="1398331"/>
                  <a:pt x="1714638" y="1372957"/>
                  <a:pt x="1722378" y="1380173"/>
                </a:cubicBezTo>
                <a:close/>
                <a:moveTo>
                  <a:pt x="1720341" y="1367253"/>
                </a:moveTo>
                <a:cubicBezTo>
                  <a:pt x="1725957" y="1365624"/>
                  <a:pt x="1732824" y="1362830"/>
                  <a:pt x="1736695" y="1364227"/>
                </a:cubicBezTo>
                <a:cubicBezTo>
                  <a:pt x="1735065" y="1369727"/>
                  <a:pt x="1724007" y="1372055"/>
                  <a:pt x="1720341" y="1367253"/>
                </a:cubicBezTo>
                <a:close/>
                <a:moveTo>
                  <a:pt x="1739022" y="1384829"/>
                </a:moveTo>
                <a:cubicBezTo>
                  <a:pt x="1736229" y="1383694"/>
                  <a:pt x="1732301" y="1381686"/>
                  <a:pt x="1732912" y="1378369"/>
                </a:cubicBezTo>
                <a:cubicBezTo>
                  <a:pt x="1736491" y="1376099"/>
                  <a:pt x="1742660" y="1367253"/>
                  <a:pt x="1746181" y="1374499"/>
                </a:cubicBezTo>
                <a:cubicBezTo>
                  <a:pt x="1743882" y="1378020"/>
                  <a:pt x="1742543" y="1382326"/>
                  <a:pt x="1738993" y="1384858"/>
                </a:cubicBezTo>
                <a:close/>
                <a:moveTo>
                  <a:pt x="1744406" y="1358582"/>
                </a:moveTo>
                <a:cubicBezTo>
                  <a:pt x="1734599" y="1362248"/>
                  <a:pt x="1724589" y="1361434"/>
                  <a:pt x="1714230" y="1360764"/>
                </a:cubicBezTo>
                <a:cubicBezTo>
                  <a:pt x="1722494" y="1348950"/>
                  <a:pt x="1732912" y="1338882"/>
                  <a:pt x="1747374" y="1331986"/>
                </a:cubicBezTo>
                <a:cubicBezTo>
                  <a:pt x="1748392" y="1342432"/>
                  <a:pt x="1745919" y="1350114"/>
                  <a:pt x="1744406" y="1358553"/>
                </a:cubicBezTo>
                <a:close/>
                <a:moveTo>
                  <a:pt x="1572724" y="1226416"/>
                </a:moveTo>
                <a:cubicBezTo>
                  <a:pt x="1558727" y="1224495"/>
                  <a:pt x="1566089" y="1213176"/>
                  <a:pt x="1570221" y="1204039"/>
                </a:cubicBezTo>
                <a:cubicBezTo>
                  <a:pt x="1573102" y="1197608"/>
                  <a:pt x="1575517" y="1190945"/>
                  <a:pt x="1579242" y="1188704"/>
                </a:cubicBezTo>
                <a:cubicBezTo>
                  <a:pt x="1582384" y="1188384"/>
                  <a:pt x="1585294" y="1194087"/>
                  <a:pt x="1588932" y="1195368"/>
                </a:cubicBezTo>
                <a:cubicBezTo>
                  <a:pt x="1589892" y="1195251"/>
                  <a:pt x="1589077" y="1193680"/>
                  <a:pt x="1589921" y="1193476"/>
                </a:cubicBezTo>
                <a:cubicBezTo>
                  <a:pt x="1620533" y="1218501"/>
                  <a:pt x="1650883" y="1243846"/>
                  <a:pt x="1680796" y="1269715"/>
                </a:cubicBezTo>
                <a:cubicBezTo>
                  <a:pt x="1676780" y="1269656"/>
                  <a:pt x="1675791" y="1279230"/>
                  <a:pt x="1671252" y="1280336"/>
                </a:cubicBezTo>
                <a:cubicBezTo>
                  <a:pt x="1669098" y="1280859"/>
                  <a:pt x="1661911" y="1276349"/>
                  <a:pt x="1658681" y="1274603"/>
                </a:cubicBezTo>
                <a:cubicBezTo>
                  <a:pt x="1630746" y="1259472"/>
                  <a:pt x="1599320" y="1243118"/>
                  <a:pt x="1573742" y="1229879"/>
                </a:cubicBezTo>
                <a:cubicBezTo>
                  <a:pt x="1571967" y="1229151"/>
                  <a:pt x="1574644" y="1226998"/>
                  <a:pt x="1572753" y="1226416"/>
                </a:cubicBezTo>
                <a:close/>
                <a:moveTo>
                  <a:pt x="1698634" y="1285603"/>
                </a:moveTo>
                <a:cubicBezTo>
                  <a:pt x="1698575" y="1287523"/>
                  <a:pt x="1697877" y="1288920"/>
                  <a:pt x="1698052" y="1291044"/>
                </a:cubicBezTo>
                <a:cubicBezTo>
                  <a:pt x="1690195" y="1293896"/>
                  <a:pt x="1682920" y="1287523"/>
                  <a:pt x="1679312" y="1283624"/>
                </a:cubicBezTo>
                <a:cubicBezTo>
                  <a:pt x="1685539" y="1284555"/>
                  <a:pt x="1692668" y="1284351"/>
                  <a:pt x="1698604" y="1285632"/>
                </a:cubicBezTo>
                <a:close/>
                <a:moveTo>
                  <a:pt x="1699419" y="1281936"/>
                </a:moveTo>
                <a:cubicBezTo>
                  <a:pt x="1697179" y="1279143"/>
                  <a:pt x="1693890" y="1277659"/>
                  <a:pt x="1692028" y="1274429"/>
                </a:cubicBezTo>
                <a:cubicBezTo>
                  <a:pt x="1698837" y="1267620"/>
                  <a:pt x="1704570" y="1275505"/>
                  <a:pt x="1699419" y="1281936"/>
                </a:cubicBezTo>
                <a:close/>
                <a:moveTo>
                  <a:pt x="1698983" y="1256940"/>
                </a:moveTo>
                <a:cubicBezTo>
                  <a:pt x="1700874" y="1249142"/>
                  <a:pt x="1702213" y="1240936"/>
                  <a:pt x="1704715" y="1233632"/>
                </a:cubicBezTo>
                <a:cubicBezTo>
                  <a:pt x="1707043" y="1233079"/>
                  <a:pt x="1708527" y="1232992"/>
                  <a:pt x="1709691" y="1235466"/>
                </a:cubicBezTo>
                <a:cubicBezTo>
                  <a:pt x="1711466" y="1239161"/>
                  <a:pt x="1704308" y="1267125"/>
                  <a:pt x="1698983" y="1256940"/>
                </a:cubicBezTo>
                <a:close/>
                <a:moveTo>
                  <a:pt x="1695869" y="1282343"/>
                </a:moveTo>
                <a:cubicBezTo>
                  <a:pt x="1692115" y="1281674"/>
                  <a:pt x="1686878" y="1282838"/>
                  <a:pt x="1684870" y="1279987"/>
                </a:cubicBezTo>
                <a:cubicBezTo>
                  <a:pt x="1688711" y="1275331"/>
                  <a:pt x="1693512" y="1278211"/>
                  <a:pt x="1695869" y="1282343"/>
                </a:cubicBezTo>
                <a:close/>
                <a:moveTo>
                  <a:pt x="1691650" y="1303091"/>
                </a:moveTo>
                <a:cubicBezTo>
                  <a:pt x="1689788" y="1300821"/>
                  <a:pt x="1686034" y="1297766"/>
                  <a:pt x="1686005" y="1295380"/>
                </a:cubicBezTo>
                <a:cubicBezTo>
                  <a:pt x="1690224" y="1294798"/>
                  <a:pt x="1694181" y="1294565"/>
                  <a:pt x="1695753" y="1297271"/>
                </a:cubicBezTo>
                <a:cubicBezTo>
                  <a:pt x="1696626" y="1298901"/>
                  <a:pt x="1695636" y="1303585"/>
                  <a:pt x="1691650" y="1303091"/>
                </a:cubicBezTo>
                <a:close/>
                <a:moveTo>
                  <a:pt x="1685597" y="1323460"/>
                </a:moveTo>
                <a:cubicBezTo>
                  <a:pt x="1686063" y="1321161"/>
                  <a:pt x="1684695" y="1317640"/>
                  <a:pt x="1687809" y="1316651"/>
                </a:cubicBezTo>
                <a:cubicBezTo>
                  <a:pt x="1689526" y="1316302"/>
                  <a:pt x="1689758" y="1317786"/>
                  <a:pt x="1691475" y="1317436"/>
                </a:cubicBezTo>
                <a:cubicBezTo>
                  <a:pt x="1691475" y="1321772"/>
                  <a:pt x="1690340" y="1326457"/>
                  <a:pt x="1689409" y="1330793"/>
                </a:cubicBezTo>
                <a:cubicBezTo>
                  <a:pt x="1688565" y="1334721"/>
                  <a:pt x="1688536" y="1340744"/>
                  <a:pt x="1684113" y="1342112"/>
                </a:cubicBezTo>
                <a:cubicBezTo>
                  <a:pt x="1683939" y="1341676"/>
                  <a:pt x="1683531" y="1341501"/>
                  <a:pt x="1682862" y="1341646"/>
                </a:cubicBezTo>
                <a:cubicBezTo>
                  <a:pt x="1681524" y="1336060"/>
                  <a:pt x="1684375" y="1329338"/>
                  <a:pt x="1685597" y="1323460"/>
                </a:cubicBezTo>
                <a:close/>
                <a:moveTo>
                  <a:pt x="1699332" y="1360677"/>
                </a:moveTo>
                <a:cubicBezTo>
                  <a:pt x="1692988" y="1361434"/>
                  <a:pt x="1688886" y="1359426"/>
                  <a:pt x="1686761" y="1354945"/>
                </a:cubicBezTo>
                <a:cubicBezTo>
                  <a:pt x="1690428" y="1348630"/>
                  <a:pt x="1697179" y="1356749"/>
                  <a:pt x="1699332" y="1360677"/>
                </a:cubicBezTo>
                <a:close/>
                <a:moveTo>
                  <a:pt x="1705879" y="1365915"/>
                </a:moveTo>
                <a:cubicBezTo>
                  <a:pt x="1704337" y="1369901"/>
                  <a:pt x="1699099" y="1369087"/>
                  <a:pt x="1697441" y="1365071"/>
                </a:cubicBezTo>
                <a:cubicBezTo>
                  <a:pt x="1700438" y="1362685"/>
                  <a:pt x="1703988" y="1362365"/>
                  <a:pt x="1705879" y="1365915"/>
                </a:cubicBezTo>
                <a:close/>
                <a:moveTo>
                  <a:pt x="1707771" y="1303091"/>
                </a:moveTo>
                <a:cubicBezTo>
                  <a:pt x="1719846" y="1308998"/>
                  <a:pt x="1732126" y="1314672"/>
                  <a:pt x="1742747" y="1322412"/>
                </a:cubicBezTo>
                <a:cubicBezTo>
                  <a:pt x="1733988" y="1336496"/>
                  <a:pt x="1721185" y="1347379"/>
                  <a:pt x="1706025" y="1356370"/>
                </a:cubicBezTo>
                <a:cubicBezTo>
                  <a:pt x="1694938" y="1342956"/>
                  <a:pt x="1692348" y="1311529"/>
                  <a:pt x="1707800" y="1303091"/>
                </a:cubicBezTo>
                <a:close/>
                <a:moveTo>
                  <a:pt x="1716005" y="1302160"/>
                </a:moveTo>
                <a:cubicBezTo>
                  <a:pt x="1722436" y="1301723"/>
                  <a:pt x="1727849" y="1306117"/>
                  <a:pt x="1728314" y="1310918"/>
                </a:cubicBezTo>
                <a:cubicBezTo>
                  <a:pt x="1725201" y="1307514"/>
                  <a:pt x="1715365" y="1305855"/>
                  <a:pt x="1716005" y="1302160"/>
                </a:cubicBezTo>
                <a:close/>
                <a:moveTo>
                  <a:pt x="1745424" y="1325089"/>
                </a:moveTo>
                <a:cubicBezTo>
                  <a:pt x="1749265" y="1328552"/>
                  <a:pt x="1741991" y="1331346"/>
                  <a:pt x="1739139" y="1332946"/>
                </a:cubicBezTo>
                <a:cubicBezTo>
                  <a:pt x="1740419" y="1329687"/>
                  <a:pt x="1742514" y="1327039"/>
                  <a:pt x="1745424" y="1325089"/>
                </a:cubicBezTo>
                <a:close/>
                <a:moveTo>
                  <a:pt x="1715365" y="1354712"/>
                </a:moveTo>
                <a:cubicBezTo>
                  <a:pt x="1714114" y="1357098"/>
                  <a:pt x="1711873" y="1358727"/>
                  <a:pt x="1710069" y="1360677"/>
                </a:cubicBezTo>
                <a:cubicBezTo>
                  <a:pt x="1709429" y="1359688"/>
                  <a:pt x="1708469" y="1359106"/>
                  <a:pt x="1707974" y="1357942"/>
                </a:cubicBezTo>
                <a:cubicBezTo>
                  <a:pt x="1710331" y="1357127"/>
                  <a:pt x="1712514" y="1353373"/>
                  <a:pt x="1715365" y="1354712"/>
                </a:cubicBezTo>
                <a:close/>
                <a:moveTo>
                  <a:pt x="1735036" y="1285719"/>
                </a:moveTo>
                <a:cubicBezTo>
                  <a:pt x="1729187" y="1286563"/>
                  <a:pt x="1719701" y="1282867"/>
                  <a:pt x="1715191" y="1278997"/>
                </a:cubicBezTo>
                <a:cubicBezTo>
                  <a:pt x="1704599" y="1269889"/>
                  <a:pt x="1710418" y="1252663"/>
                  <a:pt x="1718421" y="1244050"/>
                </a:cubicBezTo>
                <a:cubicBezTo>
                  <a:pt x="1729129" y="1255922"/>
                  <a:pt x="1740099" y="1267503"/>
                  <a:pt x="1750982" y="1279143"/>
                </a:cubicBezTo>
                <a:cubicBezTo>
                  <a:pt x="1745075" y="1280423"/>
                  <a:pt x="1740710" y="1284904"/>
                  <a:pt x="1735036" y="1285719"/>
                </a:cubicBezTo>
                <a:close/>
                <a:moveTo>
                  <a:pt x="1759624" y="1371793"/>
                </a:moveTo>
                <a:cubicBezTo>
                  <a:pt x="1757296" y="1380813"/>
                  <a:pt x="1756162" y="1390823"/>
                  <a:pt x="1751884" y="1398302"/>
                </a:cubicBezTo>
                <a:cubicBezTo>
                  <a:pt x="1745570" y="1389281"/>
                  <a:pt x="1752641" y="1372928"/>
                  <a:pt x="1759624" y="1371793"/>
                </a:cubicBezTo>
                <a:close/>
                <a:moveTo>
                  <a:pt x="1756162" y="1425858"/>
                </a:moveTo>
                <a:cubicBezTo>
                  <a:pt x="1752961" y="1430834"/>
                  <a:pt x="1750109" y="1436042"/>
                  <a:pt x="1745831" y="1440145"/>
                </a:cubicBezTo>
                <a:cubicBezTo>
                  <a:pt x="1746734" y="1434268"/>
                  <a:pt x="1748509" y="1429059"/>
                  <a:pt x="1749265" y="1423065"/>
                </a:cubicBezTo>
                <a:cubicBezTo>
                  <a:pt x="1752524" y="1420824"/>
                  <a:pt x="1755114" y="1423297"/>
                  <a:pt x="1756132" y="1425858"/>
                </a:cubicBezTo>
                <a:close/>
                <a:moveTo>
                  <a:pt x="1754503" y="1416488"/>
                </a:moveTo>
                <a:cubicBezTo>
                  <a:pt x="1748625" y="1411949"/>
                  <a:pt x="1755871" y="1405285"/>
                  <a:pt x="1758286" y="1413084"/>
                </a:cubicBezTo>
                <a:cubicBezTo>
                  <a:pt x="1757122" y="1414306"/>
                  <a:pt x="1756132" y="1415644"/>
                  <a:pt x="1754503" y="1416488"/>
                </a:cubicBezTo>
                <a:close/>
                <a:moveTo>
                  <a:pt x="1760788" y="1413986"/>
                </a:moveTo>
                <a:cubicBezTo>
                  <a:pt x="1760846" y="1416343"/>
                  <a:pt x="1761952" y="1419573"/>
                  <a:pt x="1760992" y="1421115"/>
                </a:cubicBezTo>
                <a:cubicBezTo>
                  <a:pt x="1758780" y="1420969"/>
                  <a:pt x="1757820" y="1419282"/>
                  <a:pt x="1756482" y="1418060"/>
                </a:cubicBezTo>
                <a:cubicBezTo>
                  <a:pt x="1758169" y="1416896"/>
                  <a:pt x="1758693" y="1414801"/>
                  <a:pt x="1760788" y="1413986"/>
                </a:cubicBezTo>
                <a:close/>
                <a:moveTo>
                  <a:pt x="1741263" y="1155590"/>
                </a:moveTo>
                <a:cubicBezTo>
                  <a:pt x="1757296" y="1150323"/>
                  <a:pt x="1771409" y="1148170"/>
                  <a:pt x="1788432" y="1145522"/>
                </a:cubicBezTo>
                <a:cubicBezTo>
                  <a:pt x="1788490" y="1145929"/>
                  <a:pt x="1788519" y="1146307"/>
                  <a:pt x="1788577" y="1146715"/>
                </a:cubicBezTo>
                <a:cubicBezTo>
                  <a:pt x="1790411" y="1158238"/>
                  <a:pt x="1802399" y="1179712"/>
                  <a:pt x="1796812" y="1188122"/>
                </a:cubicBezTo>
                <a:cubicBezTo>
                  <a:pt x="1786046" y="1188617"/>
                  <a:pt x="1778567" y="1185038"/>
                  <a:pt x="1769460" y="1183437"/>
                </a:cubicBezTo>
                <a:cubicBezTo>
                  <a:pt x="1760556" y="1173544"/>
                  <a:pt x="1750342" y="1165309"/>
                  <a:pt x="1741292" y="1155590"/>
                </a:cubicBezTo>
                <a:close/>
                <a:moveTo>
                  <a:pt x="1764251" y="1407642"/>
                </a:moveTo>
                <a:cubicBezTo>
                  <a:pt x="1764367" y="1395072"/>
                  <a:pt x="1765095" y="1383461"/>
                  <a:pt x="1765386" y="1369959"/>
                </a:cubicBezTo>
                <a:cubicBezTo>
                  <a:pt x="1773912" y="1373131"/>
                  <a:pt x="1778160" y="1381715"/>
                  <a:pt x="1787792" y="1383549"/>
                </a:cubicBezTo>
                <a:cubicBezTo>
                  <a:pt x="1782903" y="1393937"/>
                  <a:pt x="1774465" y="1401502"/>
                  <a:pt x="1764251" y="1407671"/>
                </a:cubicBezTo>
                <a:close/>
                <a:moveTo>
                  <a:pt x="1770624" y="1427197"/>
                </a:moveTo>
                <a:cubicBezTo>
                  <a:pt x="1767132" y="1428186"/>
                  <a:pt x="1765910" y="1426382"/>
                  <a:pt x="1763873" y="1425567"/>
                </a:cubicBezTo>
                <a:cubicBezTo>
                  <a:pt x="1763756" y="1421871"/>
                  <a:pt x="1763203" y="1420504"/>
                  <a:pt x="1766084" y="1418758"/>
                </a:cubicBezTo>
                <a:cubicBezTo>
                  <a:pt x="1767917" y="1421086"/>
                  <a:pt x="1772253" y="1422628"/>
                  <a:pt x="1770624" y="1427197"/>
                </a:cubicBezTo>
                <a:close/>
                <a:moveTo>
                  <a:pt x="1800857" y="1388612"/>
                </a:moveTo>
                <a:cubicBezTo>
                  <a:pt x="1804436" y="1386342"/>
                  <a:pt x="1808277" y="1389048"/>
                  <a:pt x="1812700" y="1387884"/>
                </a:cubicBezTo>
                <a:cubicBezTo>
                  <a:pt x="1819829" y="1393762"/>
                  <a:pt x="1818345" y="1405373"/>
                  <a:pt x="1810314" y="1409039"/>
                </a:cubicBezTo>
                <a:cubicBezTo>
                  <a:pt x="1807463" y="1401881"/>
                  <a:pt x="1803563" y="1396003"/>
                  <a:pt x="1800857" y="1388641"/>
                </a:cubicBezTo>
                <a:close/>
                <a:moveTo>
                  <a:pt x="1800566" y="1179334"/>
                </a:moveTo>
                <a:cubicBezTo>
                  <a:pt x="1797394" y="1167637"/>
                  <a:pt x="1792942" y="1157539"/>
                  <a:pt x="1790702" y="1144649"/>
                </a:cubicBezTo>
                <a:cubicBezTo>
                  <a:pt x="1801177" y="1142874"/>
                  <a:pt x="1811769" y="1145172"/>
                  <a:pt x="1820528" y="1144881"/>
                </a:cubicBezTo>
                <a:cubicBezTo>
                  <a:pt x="1820732" y="1146656"/>
                  <a:pt x="1820935" y="1148402"/>
                  <a:pt x="1821139" y="1150177"/>
                </a:cubicBezTo>
                <a:cubicBezTo>
                  <a:pt x="1806793" y="1153902"/>
                  <a:pt x="1808917" y="1170808"/>
                  <a:pt x="1800566" y="1179334"/>
                </a:cubicBezTo>
                <a:close/>
                <a:moveTo>
                  <a:pt x="1828355" y="1410552"/>
                </a:moveTo>
                <a:cubicBezTo>
                  <a:pt x="1828035" y="1414597"/>
                  <a:pt x="1827628" y="1418554"/>
                  <a:pt x="1826027" y="1421551"/>
                </a:cubicBezTo>
                <a:cubicBezTo>
                  <a:pt x="1823816" y="1418962"/>
                  <a:pt x="1819422" y="1419078"/>
                  <a:pt x="1819218" y="1413957"/>
                </a:cubicBezTo>
                <a:cubicBezTo>
                  <a:pt x="1821837" y="1412269"/>
                  <a:pt x="1826726" y="1411454"/>
                  <a:pt x="1828384" y="1410552"/>
                </a:cubicBezTo>
                <a:close/>
                <a:moveTo>
                  <a:pt x="1838627" y="1417157"/>
                </a:moveTo>
                <a:cubicBezTo>
                  <a:pt x="1835805" y="1415324"/>
                  <a:pt x="1833739" y="1412531"/>
                  <a:pt x="1832342" y="1408923"/>
                </a:cubicBezTo>
                <a:cubicBezTo>
                  <a:pt x="1835659" y="1408486"/>
                  <a:pt x="1834844" y="1408108"/>
                  <a:pt x="1838162" y="1407671"/>
                </a:cubicBezTo>
                <a:cubicBezTo>
                  <a:pt x="1838947" y="1411338"/>
                  <a:pt x="1838423" y="1413957"/>
                  <a:pt x="1838627" y="1417157"/>
                </a:cubicBezTo>
                <a:close/>
                <a:moveTo>
                  <a:pt x="1838511" y="1426702"/>
                </a:moveTo>
                <a:cubicBezTo>
                  <a:pt x="1834291" y="1426847"/>
                  <a:pt x="1832487" y="1423937"/>
                  <a:pt x="1829141" y="1422977"/>
                </a:cubicBezTo>
                <a:cubicBezTo>
                  <a:pt x="1829985" y="1419544"/>
                  <a:pt x="1829054" y="1414684"/>
                  <a:pt x="1831556" y="1412560"/>
                </a:cubicBezTo>
                <a:cubicBezTo>
                  <a:pt x="1833215" y="1417710"/>
                  <a:pt x="1839995" y="1419835"/>
                  <a:pt x="1838511" y="1426702"/>
                </a:cubicBezTo>
                <a:close/>
                <a:moveTo>
                  <a:pt x="1834291" y="1155852"/>
                </a:moveTo>
                <a:cubicBezTo>
                  <a:pt x="1830596" y="1155095"/>
                  <a:pt x="1827977" y="1153000"/>
                  <a:pt x="1826435" y="1149566"/>
                </a:cubicBezTo>
                <a:cubicBezTo>
                  <a:pt x="1827657" y="1145813"/>
                  <a:pt x="1832138" y="1149363"/>
                  <a:pt x="1835339" y="1149159"/>
                </a:cubicBezTo>
                <a:cubicBezTo>
                  <a:pt x="1836037" y="1152214"/>
                  <a:pt x="1834641" y="1153582"/>
                  <a:pt x="1834291" y="1155823"/>
                </a:cubicBezTo>
                <a:close/>
                <a:moveTo>
                  <a:pt x="1831469" y="1390532"/>
                </a:moveTo>
                <a:cubicBezTo>
                  <a:pt x="1832022" y="1395799"/>
                  <a:pt x="1830479" y="1399378"/>
                  <a:pt x="1829315" y="1403277"/>
                </a:cubicBezTo>
                <a:cubicBezTo>
                  <a:pt x="1823379" y="1401502"/>
                  <a:pt x="1825387" y="1394461"/>
                  <a:pt x="1824834" y="1390067"/>
                </a:cubicBezTo>
                <a:cubicBezTo>
                  <a:pt x="1827395" y="1388874"/>
                  <a:pt x="1829897" y="1388815"/>
                  <a:pt x="1831440" y="1390532"/>
                </a:cubicBezTo>
                <a:close/>
                <a:moveTo>
                  <a:pt x="1828064" y="1434442"/>
                </a:moveTo>
                <a:cubicBezTo>
                  <a:pt x="1831818" y="1434675"/>
                  <a:pt x="1834961" y="1435664"/>
                  <a:pt x="1838918" y="1435606"/>
                </a:cubicBezTo>
                <a:cubicBezTo>
                  <a:pt x="1840111" y="1444074"/>
                  <a:pt x="1839966" y="1455189"/>
                  <a:pt x="1840926" y="1464006"/>
                </a:cubicBezTo>
                <a:cubicBezTo>
                  <a:pt x="1837609" y="1462377"/>
                  <a:pt x="1835688" y="1457197"/>
                  <a:pt x="1833069" y="1452367"/>
                </a:cubicBezTo>
                <a:cubicBezTo>
                  <a:pt x="1829548" y="1445878"/>
                  <a:pt x="1823729" y="1439011"/>
                  <a:pt x="1828064" y="1434442"/>
                </a:cubicBezTo>
                <a:close/>
                <a:moveTo>
                  <a:pt x="1882944" y="1264884"/>
                </a:moveTo>
                <a:cubicBezTo>
                  <a:pt x="1886029" y="1262615"/>
                  <a:pt x="1888793" y="1255515"/>
                  <a:pt x="1893012" y="1258977"/>
                </a:cubicBezTo>
                <a:cubicBezTo>
                  <a:pt x="1891761" y="1263633"/>
                  <a:pt x="1887978" y="1267794"/>
                  <a:pt x="1884516" y="1273643"/>
                </a:cubicBezTo>
                <a:cubicBezTo>
                  <a:pt x="1882246" y="1277484"/>
                  <a:pt x="1879307" y="1286563"/>
                  <a:pt x="1875379" y="1287785"/>
                </a:cubicBezTo>
                <a:cubicBezTo>
                  <a:pt x="1869646" y="1289560"/>
                  <a:pt x="1863827" y="1283507"/>
                  <a:pt x="1856523" y="1284526"/>
                </a:cubicBezTo>
                <a:cubicBezTo>
                  <a:pt x="1856988" y="1279725"/>
                  <a:pt x="1859316" y="1276378"/>
                  <a:pt x="1860509" y="1272159"/>
                </a:cubicBezTo>
                <a:cubicBezTo>
                  <a:pt x="1862284" y="1271955"/>
                  <a:pt x="1864030" y="1271752"/>
                  <a:pt x="1865805" y="1271577"/>
                </a:cubicBezTo>
                <a:cubicBezTo>
                  <a:pt x="1869908" y="1278415"/>
                  <a:pt x="1886582" y="1277048"/>
                  <a:pt x="1882944" y="1264884"/>
                </a:cubicBezTo>
                <a:close/>
                <a:moveTo>
                  <a:pt x="1903604" y="1252430"/>
                </a:moveTo>
                <a:cubicBezTo>
                  <a:pt x="1906863" y="1257202"/>
                  <a:pt x="1915273" y="1258686"/>
                  <a:pt x="1914691" y="1266077"/>
                </a:cubicBezTo>
                <a:cubicBezTo>
                  <a:pt x="1908930" y="1267765"/>
                  <a:pt x="1903139" y="1260141"/>
                  <a:pt x="1899705" y="1254642"/>
                </a:cubicBezTo>
                <a:cubicBezTo>
                  <a:pt x="1900229" y="1253274"/>
                  <a:pt x="1902149" y="1253012"/>
                  <a:pt x="1903634" y="1252401"/>
                </a:cubicBezTo>
                <a:close/>
                <a:moveTo>
                  <a:pt x="1899705" y="1233778"/>
                </a:moveTo>
                <a:cubicBezTo>
                  <a:pt x="1902004" y="1232585"/>
                  <a:pt x="1906776" y="1231974"/>
                  <a:pt x="1908609" y="1233370"/>
                </a:cubicBezTo>
                <a:cubicBezTo>
                  <a:pt x="1907620" y="1237211"/>
                  <a:pt x="1904943" y="1239743"/>
                  <a:pt x="1903139" y="1242944"/>
                </a:cubicBezTo>
                <a:cubicBezTo>
                  <a:pt x="1901946" y="1239976"/>
                  <a:pt x="1900345" y="1237473"/>
                  <a:pt x="1899734" y="1233778"/>
                </a:cubicBezTo>
                <a:close/>
                <a:moveTo>
                  <a:pt x="1871188" y="1335361"/>
                </a:moveTo>
                <a:cubicBezTo>
                  <a:pt x="1876572" y="1333353"/>
                  <a:pt x="1881053" y="1336991"/>
                  <a:pt x="1884749" y="1339202"/>
                </a:cubicBezTo>
                <a:cubicBezTo>
                  <a:pt x="1883643" y="1341879"/>
                  <a:pt x="1879133" y="1341879"/>
                  <a:pt x="1876892" y="1343654"/>
                </a:cubicBezTo>
                <a:cubicBezTo>
                  <a:pt x="1875524" y="1340192"/>
                  <a:pt x="1872061" y="1339406"/>
                  <a:pt x="1871188" y="1335361"/>
                </a:cubicBezTo>
                <a:close/>
                <a:moveTo>
                  <a:pt x="1873429" y="1344644"/>
                </a:moveTo>
                <a:cubicBezTo>
                  <a:pt x="1869268" y="1344731"/>
                  <a:pt x="1868133" y="1346506"/>
                  <a:pt x="1865252" y="1346157"/>
                </a:cubicBezTo>
                <a:cubicBezTo>
                  <a:pt x="1866213" y="1343160"/>
                  <a:pt x="1865951" y="1339231"/>
                  <a:pt x="1867784" y="1336932"/>
                </a:cubicBezTo>
                <a:cubicBezTo>
                  <a:pt x="1869326" y="1339930"/>
                  <a:pt x="1872498" y="1340890"/>
                  <a:pt x="1873429" y="1344644"/>
                </a:cubicBezTo>
                <a:close/>
                <a:moveTo>
                  <a:pt x="1883090" y="1329862"/>
                </a:moveTo>
                <a:cubicBezTo>
                  <a:pt x="1882886" y="1327534"/>
                  <a:pt x="1883701" y="1326079"/>
                  <a:pt x="1884254" y="1324362"/>
                </a:cubicBezTo>
                <a:cubicBezTo>
                  <a:pt x="1889346" y="1323634"/>
                  <a:pt x="1894584" y="1324595"/>
                  <a:pt x="1897406" y="1324653"/>
                </a:cubicBezTo>
                <a:cubicBezTo>
                  <a:pt x="1897668" y="1328610"/>
                  <a:pt x="1897494" y="1332219"/>
                  <a:pt x="1894206" y="1333382"/>
                </a:cubicBezTo>
                <a:cubicBezTo>
                  <a:pt x="1890335" y="1332422"/>
                  <a:pt x="1886669" y="1331171"/>
                  <a:pt x="1883090" y="1329862"/>
                </a:cubicBezTo>
                <a:close/>
                <a:moveTo>
                  <a:pt x="1897319" y="1361055"/>
                </a:moveTo>
                <a:cubicBezTo>
                  <a:pt x="1905059" y="1357156"/>
                  <a:pt x="1902266" y="1367370"/>
                  <a:pt x="1901451" y="1371327"/>
                </a:cubicBezTo>
                <a:cubicBezTo>
                  <a:pt x="1897785" y="1369698"/>
                  <a:pt x="1895922" y="1365595"/>
                  <a:pt x="1897319" y="1361055"/>
                </a:cubicBezTo>
                <a:close/>
                <a:moveTo>
                  <a:pt x="1884225" y="1313625"/>
                </a:moveTo>
                <a:cubicBezTo>
                  <a:pt x="1890015" y="1310918"/>
                  <a:pt x="1895486" y="1307950"/>
                  <a:pt x="1901829" y="1305681"/>
                </a:cubicBezTo>
                <a:cubicBezTo>
                  <a:pt x="1901015" y="1313334"/>
                  <a:pt x="1890510" y="1319473"/>
                  <a:pt x="1884225" y="1313625"/>
                </a:cubicBezTo>
                <a:close/>
                <a:moveTo>
                  <a:pt x="1878783" y="1313043"/>
                </a:moveTo>
                <a:cubicBezTo>
                  <a:pt x="1875175" y="1311326"/>
                  <a:pt x="1871450" y="1309725"/>
                  <a:pt x="1867522" y="1308358"/>
                </a:cubicBezTo>
                <a:cubicBezTo>
                  <a:pt x="1870868" y="1304429"/>
                  <a:pt x="1873051" y="1292586"/>
                  <a:pt x="1878696" y="1291015"/>
                </a:cubicBezTo>
                <a:cubicBezTo>
                  <a:pt x="1885301" y="1289153"/>
                  <a:pt x="1896563" y="1296282"/>
                  <a:pt x="1904303" y="1295874"/>
                </a:cubicBezTo>
                <a:cubicBezTo>
                  <a:pt x="1904448" y="1298144"/>
                  <a:pt x="1904244" y="1300123"/>
                  <a:pt x="1903779" y="1301898"/>
                </a:cubicBezTo>
                <a:cubicBezTo>
                  <a:pt x="1895253" y="1305477"/>
                  <a:pt x="1887716" y="1309813"/>
                  <a:pt x="1878783" y="1313043"/>
                </a:cubicBezTo>
                <a:close/>
                <a:moveTo>
                  <a:pt x="1906223" y="1323664"/>
                </a:moveTo>
                <a:cubicBezTo>
                  <a:pt x="1909191" y="1326428"/>
                  <a:pt x="1915331" y="1325235"/>
                  <a:pt x="1918066" y="1328290"/>
                </a:cubicBezTo>
                <a:cubicBezTo>
                  <a:pt x="1913876" y="1330007"/>
                  <a:pt x="1907882" y="1332946"/>
                  <a:pt x="1903663" y="1332888"/>
                </a:cubicBezTo>
                <a:cubicBezTo>
                  <a:pt x="1904565" y="1329832"/>
                  <a:pt x="1903459" y="1325206"/>
                  <a:pt x="1906194" y="1323664"/>
                </a:cubicBezTo>
                <a:close/>
                <a:moveTo>
                  <a:pt x="1906543" y="1321248"/>
                </a:moveTo>
                <a:cubicBezTo>
                  <a:pt x="1905961" y="1311122"/>
                  <a:pt x="1916873" y="1319677"/>
                  <a:pt x="1915768" y="1323780"/>
                </a:cubicBezTo>
                <a:cubicBezTo>
                  <a:pt x="1912887" y="1322674"/>
                  <a:pt x="1909686" y="1322005"/>
                  <a:pt x="1906543" y="1321248"/>
                </a:cubicBezTo>
                <a:close/>
                <a:moveTo>
                  <a:pt x="1917310" y="1295001"/>
                </a:moveTo>
                <a:cubicBezTo>
                  <a:pt x="1914982" y="1295438"/>
                  <a:pt x="1914196" y="1293983"/>
                  <a:pt x="1911868" y="1294419"/>
                </a:cubicBezTo>
                <a:cubicBezTo>
                  <a:pt x="1913003" y="1288541"/>
                  <a:pt x="1913876" y="1282431"/>
                  <a:pt x="1915913" y="1277280"/>
                </a:cubicBezTo>
                <a:cubicBezTo>
                  <a:pt x="1925458" y="1277891"/>
                  <a:pt x="1916815" y="1289851"/>
                  <a:pt x="1917310" y="1295001"/>
                </a:cubicBezTo>
                <a:close/>
                <a:moveTo>
                  <a:pt x="1904623" y="1293430"/>
                </a:moveTo>
                <a:cubicBezTo>
                  <a:pt x="1896650" y="1291335"/>
                  <a:pt x="1888124" y="1289938"/>
                  <a:pt x="1879627" y="1288483"/>
                </a:cubicBezTo>
                <a:cubicBezTo>
                  <a:pt x="1884399" y="1279259"/>
                  <a:pt x="1889026" y="1269889"/>
                  <a:pt x="1895748" y="1262207"/>
                </a:cubicBezTo>
                <a:cubicBezTo>
                  <a:pt x="1901888" y="1269715"/>
                  <a:pt x="1907183" y="1282343"/>
                  <a:pt x="1904623" y="1293401"/>
                </a:cubicBezTo>
                <a:close/>
                <a:moveTo>
                  <a:pt x="1874506" y="1290840"/>
                </a:moveTo>
                <a:cubicBezTo>
                  <a:pt x="1870636" y="1295263"/>
                  <a:pt x="1868657" y="1301199"/>
                  <a:pt x="1864176" y="1305128"/>
                </a:cubicBezTo>
                <a:cubicBezTo>
                  <a:pt x="1860509" y="1300996"/>
                  <a:pt x="1856901" y="1293226"/>
                  <a:pt x="1856232" y="1287552"/>
                </a:cubicBezTo>
                <a:cubicBezTo>
                  <a:pt x="1862139" y="1288891"/>
                  <a:pt x="1869181" y="1288803"/>
                  <a:pt x="1874506" y="1290869"/>
                </a:cubicBezTo>
                <a:close/>
                <a:moveTo>
                  <a:pt x="1869559" y="1363558"/>
                </a:moveTo>
                <a:cubicBezTo>
                  <a:pt x="1866620" y="1364402"/>
                  <a:pt x="1861499" y="1362568"/>
                  <a:pt x="1858560" y="1361230"/>
                </a:cubicBezTo>
                <a:cubicBezTo>
                  <a:pt x="1859956" y="1358582"/>
                  <a:pt x="1861004" y="1355672"/>
                  <a:pt x="1863070" y="1353577"/>
                </a:cubicBezTo>
                <a:cubicBezTo>
                  <a:pt x="1865980" y="1355963"/>
                  <a:pt x="1867493" y="1360124"/>
                  <a:pt x="1869559" y="1363587"/>
                </a:cubicBezTo>
                <a:close/>
                <a:moveTo>
                  <a:pt x="1856523" y="1364431"/>
                </a:moveTo>
                <a:cubicBezTo>
                  <a:pt x="1861411" y="1363150"/>
                  <a:pt x="1865922" y="1368068"/>
                  <a:pt x="1872352" y="1367428"/>
                </a:cubicBezTo>
                <a:cubicBezTo>
                  <a:pt x="1874477" y="1372375"/>
                  <a:pt x="1877503" y="1376216"/>
                  <a:pt x="1879831" y="1380901"/>
                </a:cubicBezTo>
                <a:cubicBezTo>
                  <a:pt x="1876572" y="1384742"/>
                  <a:pt x="1872323" y="1387768"/>
                  <a:pt x="1867813" y="1390590"/>
                </a:cubicBezTo>
                <a:cubicBezTo>
                  <a:pt x="1859869" y="1385324"/>
                  <a:pt x="1848608" y="1384218"/>
                  <a:pt x="1841362" y="1378078"/>
                </a:cubicBezTo>
                <a:cubicBezTo>
                  <a:pt x="1848928" y="1376827"/>
                  <a:pt x="1850354" y="1366060"/>
                  <a:pt x="1856523" y="1364431"/>
                </a:cubicBezTo>
                <a:close/>
                <a:moveTo>
                  <a:pt x="1880064" y="1398738"/>
                </a:moveTo>
                <a:cubicBezTo>
                  <a:pt x="1874797" y="1400280"/>
                  <a:pt x="1866824" y="1405751"/>
                  <a:pt x="1861993" y="1402550"/>
                </a:cubicBezTo>
                <a:cubicBezTo>
                  <a:pt x="1863623" y="1397312"/>
                  <a:pt x="1877008" y="1393413"/>
                  <a:pt x="1880064" y="1398738"/>
                </a:cubicBezTo>
                <a:close/>
                <a:moveTo>
                  <a:pt x="1877270" y="1368650"/>
                </a:moveTo>
                <a:cubicBezTo>
                  <a:pt x="1879918" y="1370716"/>
                  <a:pt x="1885127" y="1369552"/>
                  <a:pt x="1887222" y="1372287"/>
                </a:cubicBezTo>
                <a:cubicBezTo>
                  <a:pt x="1885505" y="1374499"/>
                  <a:pt x="1884283" y="1377089"/>
                  <a:pt x="1881984" y="1378835"/>
                </a:cubicBezTo>
                <a:cubicBezTo>
                  <a:pt x="1880937" y="1375226"/>
                  <a:pt x="1876543" y="1372229"/>
                  <a:pt x="1877270" y="1368650"/>
                </a:cubicBezTo>
                <a:close/>
                <a:moveTo>
                  <a:pt x="1874593" y="1365973"/>
                </a:moveTo>
                <a:cubicBezTo>
                  <a:pt x="1871392" y="1361055"/>
                  <a:pt x="1868453" y="1355759"/>
                  <a:pt x="1865136" y="1350929"/>
                </a:cubicBezTo>
                <a:cubicBezTo>
                  <a:pt x="1869413" y="1348688"/>
                  <a:pt x="1870927" y="1347583"/>
                  <a:pt x="1876572" y="1346651"/>
                </a:cubicBezTo>
                <a:cubicBezTo>
                  <a:pt x="1880704" y="1352908"/>
                  <a:pt x="1886524" y="1357011"/>
                  <a:pt x="1890394" y="1363587"/>
                </a:cubicBezTo>
                <a:cubicBezTo>
                  <a:pt x="1889695" y="1365158"/>
                  <a:pt x="1888619" y="1366468"/>
                  <a:pt x="1888560" y="1368563"/>
                </a:cubicBezTo>
                <a:cubicBezTo>
                  <a:pt x="1883410" y="1368301"/>
                  <a:pt x="1879685" y="1366235"/>
                  <a:pt x="1874564" y="1365973"/>
                </a:cubicBezTo>
                <a:close/>
                <a:moveTo>
                  <a:pt x="1878812" y="1345226"/>
                </a:moveTo>
                <a:cubicBezTo>
                  <a:pt x="1883061" y="1344673"/>
                  <a:pt x="1885243" y="1342490"/>
                  <a:pt x="1889812" y="1342199"/>
                </a:cubicBezTo>
                <a:cubicBezTo>
                  <a:pt x="1893594" y="1346128"/>
                  <a:pt x="1893536" y="1354363"/>
                  <a:pt x="1891732" y="1359280"/>
                </a:cubicBezTo>
                <a:cubicBezTo>
                  <a:pt x="1886582" y="1355643"/>
                  <a:pt x="1882508" y="1350696"/>
                  <a:pt x="1878812" y="1345226"/>
                </a:cubicBezTo>
                <a:close/>
                <a:moveTo>
                  <a:pt x="1894555" y="1373859"/>
                </a:moveTo>
                <a:cubicBezTo>
                  <a:pt x="1897203" y="1373859"/>
                  <a:pt x="1897785" y="1374499"/>
                  <a:pt x="1899385" y="1374499"/>
                </a:cubicBezTo>
                <a:cubicBezTo>
                  <a:pt x="1898920" y="1378253"/>
                  <a:pt x="1898018" y="1381628"/>
                  <a:pt x="1896970" y="1384916"/>
                </a:cubicBezTo>
                <a:cubicBezTo>
                  <a:pt x="1894904" y="1385498"/>
                  <a:pt x="1894031" y="1384567"/>
                  <a:pt x="1892722" y="1384218"/>
                </a:cubicBezTo>
                <a:cubicBezTo>
                  <a:pt x="1892780" y="1380348"/>
                  <a:pt x="1894206" y="1377525"/>
                  <a:pt x="1894555" y="1373859"/>
                </a:cubicBezTo>
                <a:close/>
                <a:moveTo>
                  <a:pt x="1905496" y="1380988"/>
                </a:moveTo>
                <a:cubicBezTo>
                  <a:pt x="1914720" y="1392511"/>
                  <a:pt x="1924992" y="1402695"/>
                  <a:pt x="1933751" y="1414771"/>
                </a:cubicBezTo>
                <a:cubicBezTo>
                  <a:pt x="1921180" y="1410581"/>
                  <a:pt x="1909162" y="1405722"/>
                  <a:pt x="1897028" y="1401008"/>
                </a:cubicBezTo>
                <a:cubicBezTo>
                  <a:pt x="1901626" y="1395741"/>
                  <a:pt x="1901946" y="1387040"/>
                  <a:pt x="1905525" y="1380988"/>
                </a:cubicBezTo>
                <a:close/>
                <a:moveTo>
                  <a:pt x="1900985" y="1346302"/>
                </a:moveTo>
                <a:cubicBezTo>
                  <a:pt x="1900054" y="1343829"/>
                  <a:pt x="1901567" y="1339959"/>
                  <a:pt x="1902353" y="1337194"/>
                </a:cubicBezTo>
                <a:cubicBezTo>
                  <a:pt x="1908959" y="1335274"/>
                  <a:pt x="1916000" y="1330967"/>
                  <a:pt x="1922489" y="1330764"/>
                </a:cubicBezTo>
                <a:cubicBezTo>
                  <a:pt x="1921733" y="1340744"/>
                  <a:pt x="1909715" y="1344440"/>
                  <a:pt x="1900985" y="1346302"/>
                </a:cubicBezTo>
                <a:close/>
                <a:moveTo>
                  <a:pt x="2016885" y="1162719"/>
                </a:moveTo>
                <a:cubicBezTo>
                  <a:pt x="2021396" y="1173194"/>
                  <a:pt x="2030504" y="1177908"/>
                  <a:pt x="2033152" y="1190712"/>
                </a:cubicBezTo>
                <a:cubicBezTo>
                  <a:pt x="2030445" y="1191061"/>
                  <a:pt x="2029340" y="1193971"/>
                  <a:pt x="2025237" y="1194582"/>
                </a:cubicBezTo>
                <a:cubicBezTo>
                  <a:pt x="2024218" y="1195571"/>
                  <a:pt x="2023462" y="1196735"/>
                  <a:pt x="2022618" y="1197841"/>
                </a:cubicBezTo>
                <a:cubicBezTo>
                  <a:pt x="1991482" y="1211168"/>
                  <a:pt x="1956244" y="1226416"/>
                  <a:pt x="1927640" y="1238928"/>
                </a:cubicBezTo>
                <a:cubicBezTo>
                  <a:pt x="1923421" y="1240791"/>
                  <a:pt x="1919027" y="1242100"/>
                  <a:pt x="1915098" y="1243933"/>
                </a:cubicBezTo>
                <a:cubicBezTo>
                  <a:pt x="1912218" y="1245272"/>
                  <a:pt x="1909715" y="1249084"/>
                  <a:pt x="1905932" y="1247338"/>
                </a:cubicBezTo>
                <a:cubicBezTo>
                  <a:pt x="1905525" y="1239539"/>
                  <a:pt x="1912479" y="1233370"/>
                  <a:pt x="1916844" y="1227638"/>
                </a:cubicBezTo>
                <a:cubicBezTo>
                  <a:pt x="1920394" y="1216726"/>
                  <a:pt x="1927523" y="1208637"/>
                  <a:pt x="1932703" y="1199034"/>
                </a:cubicBezTo>
                <a:cubicBezTo>
                  <a:pt x="1955313" y="1187424"/>
                  <a:pt x="1977457" y="1175435"/>
                  <a:pt x="1999019" y="1162952"/>
                </a:cubicBezTo>
                <a:cubicBezTo>
                  <a:pt x="2004169" y="1164261"/>
                  <a:pt x="2005595" y="1160915"/>
                  <a:pt x="2009931" y="1159343"/>
                </a:cubicBezTo>
                <a:cubicBezTo>
                  <a:pt x="2011822" y="1161002"/>
                  <a:pt x="2014499" y="1161700"/>
                  <a:pt x="2016885" y="1162748"/>
                </a:cubicBezTo>
                <a:close/>
                <a:moveTo>
                  <a:pt x="1913760" y="1210703"/>
                </a:moveTo>
                <a:cubicBezTo>
                  <a:pt x="1917513" y="1208142"/>
                  <a:pt x="1921733" y="1205989"/>
                  <a:pt x="1926127" y="1203952"/>
                </a:cubicBezTo>
                <a:cubicBezTo>
                  <a:pt x="1925137" y="1208695"/>
                  <a:pt x="1921558" y="1211372"/>
                  <a:pt x="1920307" y="1215940"/>
                </a:cubicBezTo>
                <a:cubicBezTo>
                  <a:pt x="1917339" y="1215184"/>
                  <a:pt x="1914836" y="1213845"/>
                  <a:pt x="1913760" y="1210703"/>
                </a:cubicBezTo>
                <a:close/>
                <a:moveTo>
                  <a:pt x="1975944" y="1132747"/>
                </a:moveTo>
                <a:cubicBezTo>
                  <a:pt x="1976758" y="1129285"/>
                  <a:pt x="1978301" y="1126404"/>
                  <a:pt x="1980978" y="1124425"/>
                </a:cubicBezTo>
                <a:cubicBezTo>
                  <a:pt x="1990231" y="1133184"/>
                  <a:pt x="2000969" y="1140138"/>
                  <a:pt x="2006875" y="1153116"/>
                </a:cubicBezTo>
                <a:cubicBezTo>
                  <a:pt x="1985924" y="1169266"/>
                  <a:pt x="1959852" y="1181371"/>
                  <a:pt x="1935875" y="1195077"/>
                </a:cubicBezTo>
                <a:cubicBezTo>
                  <a:pt x="1946554" y="1175377"/>
                  <a:pt x="1960434" y="1153553"/>
                  <a:pt x="1972423" y="1133126"/>
                </a:cubicBezTo>
                <a:cubicBezTo>
                  <a:pt x="1973354" y="1131903"/>
                  <a:pt x="1973965" y="1133446"/>
                  <a:pt x="1975944" y="1132718"/>
                </a:cubicBezTo>
                <a:close/>
                <a:moveTo>
                  <a:pt x="1938930" y="1105918"/>
                </a:moveTo>
                <a:cubicBezTo>
                  <a:pt x="1940705" y="1091340"/>
                  <a:pt x="1951006" y="1101030"/>
                  <a:pt x="1958688" y="1106675"/>
                </a:cubicBezTo>
                <a:cubicBezTo>
                  <a:pt x="1965905" y="1111971"/>
                  <a:pt x="1972277" y="1115666"/>
                  <a:pt x="1974867" y="1123348"/>
                </a:cubicBezTo>
                <a:cubicBezTo>
                  <a:pt x="1974139" y="1123669"/>
                  <a:pt x="1973761" y="1124221"/>
                  <a:pt x="1973878" y="1125240"/>
                </a:cubicBezTo>
                <a:cubicBezTo>
                  <a:pt x="1972626" y="1126462"/>
                  <a:pt x="1971171" y="1126811"/>
                  <a:pt x="1970153" y="1129226"/>
                </a:cubicBezTo>
                <a:cubicBezTo>
                  <a:pt x="1969164" y="1130478"/>
                  <a:pt x="1970240" y="1130710"/>
                  <a:pt x="1970473" y="1132165"/>
                </a:cubicBezTo>
                <a:cubicBezTo>
                  <a:pt x="1960434" y="1146773"/>
                  <a:pt x="1950220" y="1166298"/>
                  <a:pt x="1940356" y="1182651"/>
                </a:cubicBezTo>
                <a:cubicBezTo>
                  <a:pt x="1937301" y="1187715"/>
                  <a:pt x="1933285" y="1196328"/>
                  <a:pt x="1929706" y="1199354"/>
                </a:cubicBezTo>
                <a:cubicBezTo>
                  <a:pt x="1927698" y="1201042"/>
                  <a:pt x="1923188" y="1202933"/>
                  <a:pt x="1920162" y="1204592"/>
                </a:cubicBezTo>
                <a:cubicBezTo>
                  <a:pt x="1917048" y="1206280"/>
                  <a:pt x="1913527" y="1208695"/>
                  <a:pt x="1910355" y="1207473"/>
                </a:cubicBezTo>
                <a:cubicBezTo>
                  <a:pt x="1908755" y="1203864"/>
                  <a:pt x="1912159" y="1200576"/>
                  <a:pt x="1912771" y="1197055"/>
                </a:cubicBezTo>
                <a:cubicBezTo>
                  <a:pt x="1910559" y="1190421"/>
                  <a:pt x="1906281" y="1186376"/>
                  <a:pt x="1900578" y="1184106"/>
                </a:cubicBezTo>
                <a:cubicBezTo>
                  <a:pt x="1912159" y="1158150"/>
                  <a:pt x="1924032" y="1132427"/>
                  <a:pt x="1936020" y="1106762"/>
                </a:cubicBezTo>
                <a:cubicBezTo>
                  <a:pt x="1936835" y="1106355"/>
                  <a:pt x="1939134" y="1107111"/>
                  <a:pt x="1938901" y="1105831"/>
                </a:cubicBezTo>
                <a:close/>
                <a:moveTo>
                  <a:pt x="1899909" y="1087644"/>
                </a:moveTo>
                <a:cubicBezTo>
                  <a:pt x="1900811" y="1084618"/>
                  <a:pt x="1902615" y="1082290"/>
                  <a:pt x="1903750" y="1079468"/>
                </a:cubicBezTo>
                <a:cubicBezTo>
                  <a:pt x="1909832" y="1078071"/>
                  <a:pt x="1915156" y="1081679"/>
                  <a:pt x="1922286" y="1085142"/>
                </a:cubicBezTo>
                <a:cubicBezTo>
                  <a:pt x="1929619" y="1088692"/>
                  <a:pt x="1935002" y="1090409"/>
                  <a:pt x="1937301" y="1096578"/>
                </a:cubicBezTo>
                <a:cubicBezTo>
                  <a:pt x="1934973" y="1098644"/>
                  <a:pt x="1933198" y="1101175"/>
                  <a:pt x="1932208" y="1104289"/>
                </a:cubicBezTo>
                <a:cubicBezTo>
                  <a:pt x="1932208" y="1105424"/>
                  <a:pt x="1933023" y="1105511"/>
                  <a:pt x="1933052" y="1106588"/>
                </a:cubicBezTo>
                <a:cubicBezTo>
                  <a:pt x="1921791" y="1131729"/>
                  <a:pt x="1910646" y="1156957"/>
                  <a:pt x="1898541" y="1181429"/>
                </a:cubicBezTo>
                <a:cubicBezTo>
                  <a:pt x="1894089" y="1180498"/>
                  <a:pt x="1889230" y="1180091"/>
                  <a:pt x="1886698" y="1176803"/>
                </a:cubicBezTo>
                <a:cubicBezTo>
                  <a:pt x="1890365" y="1172758"/>
                  <a:pt x="1891179" y="1168946"/>
                  <a:pt x="1892372" y="1163650"/>
                </a:cubicBezTo>
                <a:cubicBezTo>
                  <a:pt x="1889783" y="1161322"/>
                  <a:pt x="1887513" y="1158529"/>
                  <a:pt x="1883410" y="1158092"/>
                </a:cubicBezTo>
                <a:cubicBezTo>
                  <a:pt x="1881053" y="1160682"/>
                  <a:pt x="1878551" y="1163126"/>
                  <a:pt x="1874593" y="1164465"/>
                </a:cubicBezTo>
                <a:cubicBezTo>
                  <a:pt x="1870403" y="1160973"/>
                  <a:pt x="1864147" y="1160100"/>
                  <a:pt x="1862081" y="1153931"/>
                </a:cubicBezTo>
                <a:cubicBezTo>
                  <a:pt x="1874215" y="1133242"/>
                  <a:pt x="1884777" y="1111302"/>
                  <a:pt x="1896039" y="1089885"/>
                </a:cubicBezTo>
                <a:cubicBezTo>
                  <a:pt x="1896737" y="1088663"/>
                  <a:pt x="1898774" y="1088488"/>
                  <a:pt x="1899967" y="1087644"/>
                </a:cubicBezTo>
                <a:close/>
                <a:moveTo>
                  <a:pt x="1882944" y="1069283"/>
                </a:moveTo>
                <a:cubicBezTo>
                  <a:pt x="1888531" y="1070971"/>
                  <a:pt x="1894671" y="1072280"/>
                  <a:pt x="1897988" y="1075947"/>
                </a:cubicBezTo>
                <a:cubicBezTo>
                  <a:pt x="1896708" y="1076005"/>
                  <a:pt x="1897959" y="1078071"/>
                  <a:pt x="1897726" y="1078973"/>
                </a:cubicBezTo>
                <a:cubicBezTo>
                  <a:pt x="1895224" y="1080370"/>
                  <a:pt x="1894118" y="1082901"/>
                  <a:pt x="1893100" y="1085462"/>
                </a:cubicBezTo>
                <a:cubicBezTo>
                  <a:pt x="1893100" y="1086480"/>
                  <a:pt x="1896708" y="1087412"/>
                  <a:pt x="1893944" y="1087761"/>
                </a:cubicBezTo>
                <a:cubicBezTo>
                  <a:pt x="1882915" y="1110429"/>
                  <a:pt x="1871130" y="1132456"/>
                  <a:pt x="1859084" y="1154309"/>
                </a:cubicBezTo>
                <a:cubicBezTo>
                  <a:pt x="1850237" y="1146220"/>
                  <a:pt x="1841595" y="1146162"/>
                  <a:pt x="1830218" y="1141448"/>
                </a:cubicBezTo>
                <a:cubicBezTo>
                  <a:pt x="1839355" y="1115870"/>
                  <a:pt x="1848375" y="1090176"/>
                  <a:pt x="1859316" y="1066024"/>
                </a:cubicBezTo>
                <a:cubicBezTo>
                  <a:pt x="1869181" y="1063202"/>
                  <a:pt x="1875233" y="1066984"/>
                  <a:pt x="1882944" y="1069341"/>
                </a:cubicBezTo>
                <a:close/>
                <a:moveTo>
                  <a:pt x="1837725" y="1059448"/>
                </a:moveTo>
                <a:cubicBezTo>
                  <a:pt x="1843807" y="1060233"/>
                  <a:pt x="1850267" y="1059884"/>
                  <a:pt x="1853700" y="1063609"/>
                </a:cubicBezTo>
                <a:cubicBezTo>
                  <a:pt x="1853060" y="1067013"/>
                  <a:pt x="1850616" y="1068992"/>
                  <a:pt x="1849917" y="1072368"/>
                </a:cubicBezTo>
                <a:cubicBezTo>
                  <a:pt x="1849685" y="1074230"/>
                  <a:pt x="1852042" y="1072862"/>
                  <a:pt x="1851431" y="1075190"/>
                </a:cubicBezTo>
                <a:cubicBezTo>
                  <a:pt x="1843370" y="1097363"/>
                  <a:pt x="1835746" y="1119857"/>
                  <a:pt x="1825998" y="1140662"/>
                </a:cubicBezTo>
                <a:cubicBezTo>
                  <a:pt x="1820062" y="1139324"/>
                  <a:pt x="1821284" y="1130594"/>
                  <a:pt x="1820673" y="1125153"/>
                </a:cubicBezTo>
                <a:cubicBezTo>
                  <a:pt x="1818316" y="1104202"/>
                  <a:pt x="1816192" y="1093290"/>
                  <a:pt x="1814068" y="1071640"/>
                </a:cubicBezTo>
                <a:cubicBezTo>
                  <a:pt x="1813573" y="1069807"/>
                  <a:pt x="1816978" y="1071087"/>
                  <a:pt x="1816163" y="1069021"/>
                </a:cubicBezTo>
                <a:cubicBezTo>
                  <a:pt x="1814650" y="1066228"/>
                  <a:pt x="1814126" y="1062154"/>
                  <a:pt x="1813719" y="1057964"/>
                </a:cubicBezTo>
                <a:cubicBezTo>
                  <a:pt x="1822245" y="1057556"/>
                  <a:pt x="1830218" y="1058458"/>
                  <a:pt x="1837725" y="1059448"/>
                </a:cubicBezTo>
                <a:close/>
                <a:moveTo>
                  <a:pt x="1806851" y="1060524"/>
                </a:moveTo>
                <a:cubicBezTo>
                  <a:pt x="1807171" y="1065151"/>
                  <a:pt x="1808277" y="1067945"/>
                  <a:pt x="1807986" y="1070534"/>
                </a:cubicBezTo>
                <a:cubicBezTo>
                  <a:pt x="1808103" y="1072397"/>
                  <a:pt x="1811303" y="1070418"/>
                  <a:pt x="1810663" y="1073211"/>
                </a:cubicBezTo>
                <a:cubicBezTo>
                  <a:pt x="1814737" y="1093871"/>
                  <a:pt x="1817356" y="1116336"/>
                  <a:pt x="1819858" y="1138974"/>
                </a:cubicBezTo>
                <a:cubicBezTo>
                  <a:pt x="1811158" y="1136908"/>
                  <a:pt x="1799373" y="1138683"/>
                  <a:pt x="1788839" y="1138887"/>
                </a:cubicBezTo>
                <a:cubicBezTo>
                  <a:pt x="1781885" y="1113426"/>
                  <a:pt x="1771380" y="1087237"/>
                  <a:pt x="1768179" y="1061310"/>
                </a:cubicBezTo>
                <a:cubicBezTo>
                  <a:pt x="1774174" y="1059739"/>
                  <a:pt x="1798151" y="1055083"/>
                  <a:pt x="1806851" y="1060524"/>
                </a:cubicBezTo>
                <a:close/>
                <a:moveTo>
                  <a:pt x="1742456" y="1065966"/>
                </a:moveTo>
                <a:cubicBezTo>
                  <a:pt x="1750225" y="1064249"/>
                  <a:pt x="1756511" y="1061427"/>
                  <a:pt x="1761283" y="1063842"/>
                </a:cubicBezTo>
                <a:cubicBezTo>
                  <a:pt x="1762621" y="1067334"/>
                  <a:pt x="1762767" y="1068206"/>
                  <a:pt x="1763465" y="1072542"/>
                </a:cubicBezTo>
                <a:cubicBezTo>
                  <a:pt x="1765269" y="1073706"/>
                  <a:pt x="1767103" y="1075568"/>
                  <a:pt x="1767539" y="1076849"/>
                </a:cubicBezTo>
                <a:cubicBezTo>
                  <a:pt x="1773737" y="1095123"/>
                  <a:pt x="1779761" y="1119275"/>
                  <a:pt x="1785871" y="1139178"/>
                </a:cubicBezTo>
                <a:cubicBezTo>
                  <a:pt x="1769838" y="1141535"/>
                  <a:pt x="1753281" y="1145842"/>
                  <a:pt x="1739808" y="1148519"/>
                </a:cubicBezTo>
                <a:cubicBezTo>
                  <a:pt x="1734454" y="1131031"/>
                  <a:pt x="1731020" y="1103183"/>
                  <a:pt x="1726103" y="1085055"/>
                </a:cubicBezTo>
                <a:cubicBezTo>
                  <a:pt x="1729013" y="1082319"/>
                  <a:pt x="1725695" y="1077693"/>
                  <a:pt x="1725899" y="1072542"/>
                </a:cubicBezTo>
                <a:cubicBezTo>
                  <a:pt x="1729711" y="1067799"/>
                  <a:pt x="1734425" y="1067683"/>
                  <a:pt x="1742456" y="1065908"/>
                </a:cubicBezTo>
                <a:close/>
                <a:moveTo>
                  <a:pt x="1717082" y="1073590"/>
                </a:moveTo>
                <a:cubicBezTo>
                  <a:pt x="1728227" y="1091427"/>
                  <a:pt x="1730002" y="1122621"/>
                  <a:pt x="1736229" y="1148373"/>
                </a:cubicBezTo>
                <a:cubicBezTo>
                  <a:pt x="1726277" y="1140400"/>
                  <a:pt x="1717955" y="1130478"/>
                  <a:pt x="1709313" y="1120991"/>
                </a:cubicBezTo>
                <a:cubicBezTo>
                  <a:pt x="1700554" y="1111418"/>
                  <a:pt x="1691737" y="1101583"/>
                  <a:pt x="1683880" y="1091049"/>
                </a:cubicBezTo>
                <a:cubicBezTo>
                  <a:pt x="1690166" y="1081417"/>
                  <a:pt x="1704948" y="1078566"/>
                  <a:pt x="1717111" y="1073590"/>
                </a:cubicBezTo>
                <a:close/>
                <a:moveTo>
                  <a:pt x="1618671" y="1137141"/>
                </a:moveTo>
                <a:cubicBezTo>
                  <a:pt x="1624577" y="1143747"/>
                  <a:pt x="1630834" y="1149974"/>
                  <a:pt x="1636944" y="1156550"/>
                </a:cubicBezTo>
                <a:cubicBezTo>
                  <a:pt x="1642502" y="1162544"/>
                  <a:pt x="1649078" y="1168597"/>
                  <a:pt x="1652163" y="1175115"/>
                </a:cubicBezTo>
                <a:cubicBezTo>
                  <a:pt x="1638748" y="1164581"/>
                  <a:pt x="1621377" y="1159052"/>
                  <a:pt x="1611163" y="1144561"/>
                </a:cubicBezTo>
                <a:cubicBezTo>
                  <a:pt x="1613316" y="1141797"/>
                  <a:pt x="1615324" y="1138945"/>
                  <a:pt x="1618671" y="1137170"/>
                </a:cubicBezTo>
                <a:close/>
                <a:moveTo>
                  <a:pt x="1592860" y="1167462"/>
                </a:moveTo>
                <a:cubicBezTo>
                  <a:pt x="1597137" y="1161555"/>
                  <a:pt x="1600047" y="1154164"/>
                  <a:pt x="1607904" y="1152651"/>
                </a:cubicBezTo>
                <a:cubicBezTo>
                  <a:pt x="1627575" y="1161380"/>
                  <a:pt x="1643841" y="1174358"/>
                  <a:pt x="1662726" y="1184048"/>
                </a:cubicBezTo>
                <a:cubicBezTo>
                  <a:pt x="1675035" y="1198423"/>
                  <a:pt x="1688565" y="1211255"/>
                  <a:pt x="1700787" y="1225688"/>
                </a:cubicBezTo>
                <a:cubicBezTo>
                  <a:pt x="1695433" y="1239656"/>
                  <a:pt x="1694240" y="1259763"/>
                  <a:pt x="1682135" y="1266543"/>
                </a:cubicBezTo>
                <a:cubicBezTo>
                  <a:pt x="1652658" y="1242362"/>
                  <a:pt x="1623821" y="1217366"/>
                  <a:pt x="1594024" y="1193563"/>
                </a:cubicBezTo>
                <a:cubicBezTo>
                  <a:pt x="1592569" y="1191876"/>
                  <a:pt x="1593529" y="1191061"/>
                  <a:pt x="1592394" y="1189577"/>
                </a:cubicBezTo>
                <a:cubicBezTo>
                  <a:pt x="1589484" y="1187424"/>
                  <a:pt x="1586371" y="1185503"/>
                  <a:pt x="1584392" y="1182128"/>
                </a:cubicBezTo>
                <a:cubicBezTo>
                  <a:pt x="1584625" y="1176570"/>
                  <a:pt x="1589368" y="1172263"/>
                  <a:pt x="1592889" y="1167462"/>
                </a:cubicBezTo>
                <a:close/>
                <a:moveTo>
                  <a:pt x="1549212" y="980969"/>
                </a:moveTo>
                <a:cubicBezTo>
                  <a:pt x="1543538" y="981580"/>
                  <a:pt x="1537805" y="971308"/>
                  <a:pt x="1533819" y="966012"/>
                </a:cubicBezTo>
                <a:cubicBezTo>
                  <a:pt x="1502916" y="924925"/>
                  <a:pt x="1469016" y="881306"/>
                  <a:pt x="1440005" y="842401"/>
                </a:cubicBezTo>
                <a:cubicBezTo>
                  <a:pt x="1447425" y="837425"/>
                  <a:pt x="1452459" y="830529"/>
                  <a:pt x="1464128" y="828957"/>
                </a:cubicBezTo>
                <a:cubicBezTo>
                  <a:pt x="1504778" y="879909"/>
                  <a:pt x="1545575" y="930657"/>
                  <a:pt x="1585207" y="982918"/>
                </a:cubicBezTo>
                <a:cubicBezTo>
                  <a:pt x="1581250" y="986177"/>
                  <a:pt x="1576157" y="988593"/>
                  <a:pt x="1569901" y="989989"/>
                </a:cubicBezTo>
                <a:cubicBezTo>
                  <a:pt x="1568970" y="985683"/>
                  <a:pt x="1570076" y="982977"/>
                  <a:pt x="1569232" y="978728"/>
                </a:cubicBezTo>
                <a:cubicBezTo>
                  <a:pt x="1565740" y="976371"/>
                  <a:pt x="1564780" y="974858"/>
                  <a:pt x="1561055" y="974887"/>
                </a:cubicBezTo>
                <a:cubicBezTo>
                  <a:pt x="1555439" y="974887"/>
                  <a:pt x="1553053" y="980590"/>
                  <a:pt x="1549212" y="980998"/>
                </a:cubicBezTo>
                <a:close/>
                <a:moveTo>
                  <a:pt x="1558116" y="1229820"/>
                </a:moveTo>
                <a:cubicBezTo>
                  <a:pt x="1564227" y="1227114"/>
                  <a:pt x="1566758" y="1236135"/>
                  <a:pt x="1572636" y="1231770"/>
                </a:cubicBezTo>
                <a:cubicBezTo>
                  <a:pt x="1597457" y="1246174"/>
                  <a:pt x="1625596" y="1259821"/>
                  <a:pt x="1650621" y="1273090"/>
                </a:cubicBezTo>
                <a:cubicBezTo>
                  <a:pt x="1653880" y="1274807"/>
                  <a:pt x="1658594" y="1276145"/>
                  <a:pt x="1660311" y="1279754"/>
                </a:cubicBezTo>
                <a:cubicBezTo>
                  <a:pt x="1636362" y="1277048"/>
                  <a:pt x="1610610" y="1275069"/>
                  <a:pt x="1587477" y="1273643"/>
                </a:cubicBezTo>
                <a:cubicBezTo>
                  <a:pt x="1579562" y="1273148"/>
                  <a:pt x="1570425" y="1273847"/>
                  <a:pt x="1564052" y="1272101"/>
                </a:cubicBezTo>
                <a:cubicBezTo>
                  <a:pt x="1559164" y="1270762"/>
                  <a:pt x="1554857" y="1266950"/>
                  <a:pt x="1549270" y="1267794"/>
                </a:cubicBezTo>
                <a:cubicBezTo>
                  <a:pt x="1548717" y="1254409"/>
                  <a:pt x="1555817" y="1242682"/>
                  <a:pt x="1558116" y="1229820"/>
                </a:cubicBezTo>
                <a:close/>
                <a:moveTo>
                  <a:pt x="1550056" y="1274836"/>
                </a:moveTo>
                <a:cubicBezTo>
                  <a:pt x="1552529" y="1275331"/>
                  <a:pt x="1555206" y="1275563"/>
                  <a:pt x="1557913" y="1275738"/>
                </a:cubicBezTo>
                <a:cubicBezTo>
                  <a:pt x="1562365" y="1272945"/>
                  <a:pt x="1570017" y="1274923"/>
                  <a:pt x="1576943" y="1275389"/>
                </a:cubicBezTo>
                <a:cubicBezTo>
                  <a:pt x="1610028" y="1277600"/>
                  <a:pt x="1640844" y="1278881"/>
                  <a:pt x="1670932" y="1283886"/>
                </a:cubicBezTo>
                <a:cubicBezTo>
                  <a:pt x="1670786" y="1288251"/>
                  <a:pt x="1672823" y="1292935"/>
                  <a:pt x="1672765" y="1295001"/>
                </a:cubicBezTo>
                <a:cubicBezTo>
                  <a:pt x="1653211" y="1297096"/>
                  <a:pt x="1635286" y="1300559"/>
                  <a:pt x="1615324" y="1303847"/>
                </a:cubicBezTo>
                <a:cubicBezTo>
                  <a:pt x="1589106" y="1308125"/>
                  <a:pt x="1566468" y="1312082"/>
                  <a:pt x="1542839" y="1311413"/>
                </a:cubicBezTo>
                <a:cubicBezTo>
                  <a:pt x="1543130" y="1297533"/>
                  <a:pt x="1542228" y="1282693"/>
                  <a:pt x="1550056" y="1274807"/>
                </a:cubicBezTo>
                <a:close/>
                <a:moveTo>
                  <a:pt x="1544469" y="1352384"/>
                </a:moveTo>
                <a:cubicBezTo>
                  <a:pt x="1543887" y="1340832"/>
                  <a:pt x="1540191" y="1326806"/>
                  <a:pt x="1544934" y="1319532"/>
                </a:cubicBezTo>
                <a:cubicBezTo>
                  <a:pt x="1551714" y="1318862"/>
                  <a:pt x="1556196" y="1315720"/>
                  <a:pt x="1560502" y="1314788"/>
                </a:cubicBezTo>
                <a:cubicBezTo>
                  <a:pt x="1596759" y="1307048"/>
                  <a:pt x="1639360" y="1304371"/>
                  <a:pt x="1673027" y="1297358"/>
                </a:cubicBezTo>
                <a:cubicBezTo>
                  <a:pt x="1675529" y="1300530"/>
                  <a:pt x="1679283" y="1310016"/>
                  <a:pt x="1679778" y="1315079"/>
                </a:cubicBezTo>
                <a:cubicBezTo>
                  <a:pt x="1681058" y="1327766"/>
                  <a:pt x="1671514" y="1340715"/>
                  <a:pt x="1675558" y="1351918"/>
                </a:cubicBezTo>
                <a:cubicBezTo>
                  <a:pt x="1676751" y="1355236"/>
                  <a:pt x="1679923" y="1356400"/>
                  <a:pt x="1681931" y="1360735"/>
                </a:cubicBezTo>
                <a:cubicBezTo>
                  <a:pt x="1662348" y="1359629"/>
                  <a:pt x="1642211" y="1360561"/>
                  <a:pt x="1622250" y="1360299"/>
                </a:cubicBezTo>
                <a:cubicBezTo>
                  <a:pt x="1596905" y="1359979"/>
                  <a:pt x="1568388" y="1360270"/>
                  <a:pt x="1547903" y="1356720"/>
                </a:cubicBezTo>
                <a:cubicBezTo>
                  <a:pt x="1546971" y="1354974"/>
                  <a:pt x="1546040" y="1353228"/>
                  <a:pt x="1544440" y="1352355"/>
                </a:cubicBezTo>
                <a:close/>
                <a:moveTo>
                  <a:pt x="1552966" y="1396148"/>
                </a:moveTo>
                <a:cubicBezTo>
                  <a:pt x="1550958" y="1385207"/>
                  <a:pt x="1548106" y="1375343"/>
                  <a:pt x="1545866" y="1364751"/>
                </a:cubicBezTo>
                <a:cubicBezTo>
                  <a:pt x="1551045" y="1364227"/>
                  <a:pt x="1560473" y="1362074"/>
                  <a:pt x="1563470" y="1362161"/>
                </a:cubicBezTo>
                <a:cubicBezTo>
                  <a:pt x="1598360" y="1363296"/>
                  <a:pt x="1643608" y="1362627"/>
                  <a:pt x="1676286" y="1363180"/>
                </a:cubicBezTo>
                <a:cubicBezTo>
                  <a:pt x="1680942" y="1363267"/>
                  <a:pt x="1687140" y="1361754"/>
                  <a:pt x="1689264" y="1367079"/>
                </a:cubicBezTo>
                <a:cubicBezTo>
                  <a:pt x="1681727" y="1375517"/>
                  <a:pt x="1668778" y="1376565"/>
                  <a:pt x="1654345" y="1379940"/>
                </a:cubicBezTo>
                <a:cubicBezTo>
                  <a:pt x="1621377" y="1387652"/>
                  <a:pt x="1586022" y="1396497"/>
                  <a:pt x="1557592" y="1399756"/>
                </a:cubicBezTo>
                <a:cubicBezTo>
                  <a:pt x="1556283" y="1398272"/>
                  <a:pt x="1554770" y="1397050"/>
                  <a:pt x="1552995" y="1396090"/>
                </a:cubicBezTo>
                <a:close/>
                <a:moveTo>
                  <a:pt x="1575081" y="1444365"/>
                </a:moveTo>
                <a:cubicBezTo>
                  <a:pt x="1570425" y="1440669"/>
                  <a:pt x="1567544" y="1433482"/>
                  <a:pt x="1564780" y="1427022"/>
                </a:cubicBezTo>
                <a:cubicBezTo>
                  <a:pt x="1561957" y="1420417"/>
                  <a:pt x="1558145" y="1412996"/>
                  <a:pt x="1558873" y="1406216"/>
                </a:cubicBezTo>
                <a:cubicBezTo>
                  <a:pt x="1561666" y="1405576"/>
                  <a:pt x="1564954" y="1404296"/>
                  <a:pt x="1568825" y="1404500"/>
                </a:cubicBezTo>
                <a:cubicBezTo>
                  <a:pt x="1575954" y="1399553"/>
                  <a:pt x="1585905" y="1398040"/>
                  <a:pt x="1596439" y="1395421"/>
                </a:cubicBezTo>
                <a:cubicBezTo>
                  <a:pt x="1622424" y="1388961"/>
                  <a:pt x="1651610" y="1382967"/>
                  <a:pt x="1672066" y="1378573"/>
                </a:cubicBezTo>
                <a:cubicBezTo>
                  <a:pt x="1672212" y="1379591"/>
                  <a:pt x="1671776" y="1380144"/>
                  <a:pt x="1671077" y="1380464"/>
                </a:cubicBezTo>
                <a:cubicBezTo>
                  <a:pt x="1643259" y="1400077"/>
                  <a:pt x="1616052" y="1420184"/>
                  <a:pt x="1587011" y="1438807"/>
                </a:cubicBezTo>
                <a:cubicBezTo>
                  <a:pt x="1585876" y="1440815"/>
                  <a:pt x="1583810" y="1438399"/>
                  <a:pt x="1582239" y="1438749"/>
                </a:cubicBezTo>
                <a:cubicBezTo>
                  <a:pt x="1581657" y="1441804"/>
                  <a:pt x="1578049" y="1444918"/>
                  <a:pt x="1575110" y="1444336"/>
                </a:cubicBezTo>
                <a:close/>
                <a:moveTo>
                  <a:pt x="1600338" y="1483270"/>
                </a:moveTo>
                <a:cubicBezTo>
                  <a:pt x="1596643" y="1480884"/>
                  <a:pt x="1593413" y="1475704"/>
                  <a:pt x="1589979" y="1470728"/>
                </a:cubicBezTo>
                <a:cubicBezTo>
                  <a:pt x="1586720" y="1465985"/>
                  <a:pt x="1581541" y="1460718"/>
                  <a:pt x="1580609" y="1456266"/>
                </a:cubicBezTo>
                <a:cubicBezTo>
                  <a:pt x="1578805" y="1447595"/>
                  <a:pt x="1585702" y="1444918"/>
                  <a:pt x="1591900" y="1440087"/>
                </a:cubicBezTo>
                <a:cubicBezTo>
                  <a:pt x="1613578" y="1423181"/>
                  <a:pt x="1634878" y="1409243"/>
                  <a:pt x="1655917" y="1394140"/>
                </a:cubicBezTo>
                <a:cubicBezTo>
                  <a:pt x="1667556" y="1385789"/>
                  <a:pt x="1679923" y="1374382"/>
                  <a:pt x="1694705" y="1373073"/>
                </a:cubicBezTo>
                <a:cubicBezTo>
                  <a:pt x="1694705" y="1371676"/>
                  <a:pt x="1696364" y="1373568"/>
                  <a:pt x="1697120" y="1373393"/>
                </a:cubicBezTo>
                <a:cubicBezTo>
                  <a:pt x="1695665" y="1378951"/>
                  <a:pt x="1690835" y="1382937"/>
                  <a:pt x="1687314" y="1387011"/>
                </a:cubicBezTo>
                <a:cubicBezTo>
                  <a:pt x="1665461" y="1412502"/>
                  <a:pt x="1642444" y="1438312"/>
                  <a:pt x="1620736" y="1463075"/>
                </a:cubicBezTo>
                <a:cubicBezTo>
                  <a:pt x="1617012" y="1467353"/>
                  <a:pt x="1613404" y="1472736"/>
                  <a:pt x="1607729" y="1474685"/>
                </a:cubicBezTo>
                <a:cubicBezTo>
                  <a:pt x="1607118" y="1479021"/>
                  <a:pt x="1603568" y="1481029"/>
                  <a:pt x="1600338" y="1483270"/>
                </a:cubicBezTo>
                <a:close/>
                <a:moveTo>
                  <a:pt x="1625043" y="1512106"/>
                </a:moveTo>
                <a:cubicBezTo>
                  <a:pt x="1619573" y="1502853"/>
                  <a:pt x="1609097" y="1499856"/>
                  <a:pt x="1606158" y="1487402"/>
                </a:cubicBezTo>
                <a:cubicBezTo>
                  <a:pt x="1610232" y="1483968"/>
                  <a:pt x="1611047" y="1478672"/>
                  <a:pt x="1613142" y="1475297"/>
                </a:cubicBezTo>
                <a:cubicBezTo>
                  <a:pt x="1617972" y="1467469"/>
                  <a:pt x="1627051" y="1459700"/>
                  <a:pt x="1634326" y="1451465"/>
                </a:cubicBezTo>
                <a:cubicBezTo>
                  <a:pt x="1655451" y="1427458"/>
                  <a:pt x="1679312" y="1399262"/>
                  <a:pt x="1699390" y="1377962"/>
                </a:cubicBezTo>
                <a:cubicBezTo>
                  <a:pt x="1707421" y="1387128"/>
                  <a:pt x="1704744" y="1403190"/>
                  <a:pt x="1714289" y="1409679"/>
                </a:cubicBezTo>
                <a:cubicBezTo>
                  <a:pt x="1723862" y="1416168"/>
                  <a:pt x="1738470" y="1411862"/>
                  <a:pt x="1747665" y="1420242"/>
                </a:cubicBezTo>
                <a:cubicBezTo>
                  <a:pt x="1740768" y="1428972"/>
                  <a:pt x="1731253" y="1435635"/>
                  <a:pt x="1722756" y="1442706"/>
                </a:cubicBezTo>
                <a:cubicBezTo>
                  <a:pt x="1696626" y="1464530"/>
                  <a:pt x="1669331" y="1484870"/>
                  <a:pt x="1644132" y="1507014"/>
                </a:cubicBezTo>
                <a:cubicBezTo>
                  <a:pt x="1642328" y="1507247"/>
                  <a:pt x="1641309" y="1509517"/>
                  <a:pt x="1639476" y="1508120"/>
                </a:cubicBezTo>
                <a:cubicBezTo>
                  <a:pt x="1638836" y="1510826"/>
                  <a:pt x="1636595" y="1512252"/>
                  <a:pt x="1634122" y="1513503"/>
                </a:cubicBezTo>
                <a:cubicBezTo>
                  <a:pt x="1632085" y="1512368"/>
                  <a:pt x="1628884" y="1512485"/>
                  <a:pt x="1625014" y="1512135"/>
                </a:cubicBezTo>
                <a:close/>
                <a:moveTo>
                  <a:pt x="1668924" y="1541758"/>
                </a:moveTo>
                <a:cubicBezTo>
                  <a:pt x="1655713" y="1537480"/>
                  <a:pt x="1645325" y="1529682"/>
                  <a:pt x="1636624" y="1519759"/>
                </a:cubicBezTo>
                <a:cubicBezTo>
                  <a:pt x="1639127" y="1516384"/>
                  <a:pt x="1643317" y="1514376"/>
                  <a:pt x="1644452" y="1509924"/>
                </a:cubicBezTo>
                <a:cubicBezTo>
                  <a:pt x="1678614" y="1483037"/>
                  <a:pt x="1710448" y="1454316"/>
                  <a:pt x="1744929" y="1427662"/>
                </a:cubicBezTo>
                <a:cubicBezTo>
                  <a:pt x="1744929" y="1427284"/>
                  <a:pt x="1744929" y="1426964"/>
                  <a:pt x="1745453" y="1427022"/>
                </a:cubicBezTo>
                <a:cubicBezTo>
                  <a:pt x="1745162" y="1445587"/>
                  <a:pt x="1734745" y="1454113"/>
                  <a:pt x="1725492" y="1466829"/>
                </a:cubicBezTo>
                <a:cubicBezTo>
                  <a:pt x="1711437" y="1486121"/>
                  <a:pt x="1698459" y="1503086"/>
                  <a:pt x="1684608" y="1522116"/>
                </a:cubicBezTo>
                <a:cubicBezTo>
                  <a:pt x="1679516" y="1529100"/>
                  <a:pt x="1675064" y="1531224"/>
                  <a:pt x="1675675" y="1538033"/>
                </a:cubicBezTo>
                <a:cubicBezTo>
                  <a:pt x="1672445" y="1539110"/>
                  <a:pt x="1671484" y="1539575"/>
                  <a:pt x="1668953" y="1541758"/>
                </a:cubicBezTo>
                <a:close/>
                <a:moveTo>
                  <a:pt x="1708265" y="1562971"/>
                </a:moveTo>
                <a:cubicBezTo>
                  <a:pt x="1696335" y="1560236"/>
                  <a:pt x="1683269" y="1553106"/>
                  <a:pt x="1672969" y="1546065"/>
                </a:cubicBezTo>
                <a:cubicBezTo>
                  <a:pt x="1674278" y="1541380"/>
                  <a:pt x="1677624" y="1538353"/>
                  <a:pt x="1678701" y="1533494"/>
                </a:cubicBezTo>
                <a:cubicBezTo>
                  <a:pt x="1698401" y="1507218"/>
                  <a:pt x="1718130" y="1480971"/>
                  <a:pt x="1737829" y="1454695"/>
                </a:cubicBezTo>
                <a:cubicBezTo>
                  <a:pt x="1738528" y="1454520"/>
                  <a:pt x="1739052" y="1453502"/>
                  <a:pt x="1739604" y="1454491"/>
                </a:cubicBezTo>
                <a:cubicBezTo>
                  <a:pt x="1733290" y="1476286"/>
                  <a:pt x="1727121" y="1504541"/>
                  <a:pt x="1721040" y="1528140"/>
                </a:cubicBezTo>
                <a:cubicBezTo>
                  <a:pt x="1718275" y="1538935"/>
                  <a:pt x="1716034" y="1550371"/>
                  <a:pt x="1711117" y="1556685"/>
                </a:cubicBezTo>
                <a:cubicBezTo>
                  <a:pt x="1710215" y="1558839"/>
                  <a:pt x="1711059" y="1562360"/>
                  <a:pt x="1708236" y="1562971"/>
                </a:cubicBezTo>
                <a:close/>
                <a:moveTo>
                  <a:pt x="1752641" y="1575862"/>
                </a:moveTo>
                <a:cubicBezTo>
                  <a:pt x="1741903" y="1576065"/>
                  <a:pt x="1730671" y="1571206"/>
                  <a:pt x="1720225" y="1568761"/>
                </a:cubicBezTo>
                <a:cubicBezTo>
                  <a:pt x="1714318" y="1553339"/>
                  <a:pt x="1720225" y="1540885"/>
                  <a:pt x="1723833" y="1526598"/>
                </a:cubicBezTo>
                <a:cubicBezTo>
                  <a:pt x="1730555" y="1499885"/>
                  <a:pt x="1737189" y="1472911"/>
                  <a:pt x="1743562" y="1447449"/>
                </a:cubicBezTo>
                <a:cubicBezTo>
                  <a:pt x="1748305" y="1441047"/>
                  <a:pt x="1753193" y="1434762"/>
                  <a:pt x="1758140" y="1428535"/>
                </a:cubicBezTo>
                <a:cubicBezTo>
                  <a:pt x="1758140" y="1428157"/>
                  <a:pt x="1758140" y="1427837"/>
                  <a:pt x="1758664" y="1427895"/>
                </a:cubicBezTo>
                <a:cubicBezTo>
                  <a:pt x="1758810" y="1429059"/>
                  <a:pt x="1760352" y="1428448"/>
                  <a:pt x="1760119" y="1430106"/>
                </a:cubicBezTo>
                <a:cubicBezTo>
                  <a:pt x="1759974" y="1473027"/>
                  <a:pt x="1757209" y="1518537"/>
                  <a:pt x="1755900" y="1562360"/>
                </a:cubicBezTo>
                <a:cubicBezTo>
                  <a:pt x="1752059" y="1566521"/>
                  <a:pt x="1753543" y="1570362"/>
                  <a:pt x="1752641" y="1575832"/>
                </a:cubicBezTo>
                <a:close/>
                <a:moveTo>
                  <a:pt x="1797656" y="1573185"/>
                </a:moveTo>
                <a:cubicBezTo>
                  <a:pt x="1796463" y="1575542"/>
                  <a:pt x="1797453" y="1578073"/>
                  <a:pt x="1795445" y="1579994"/>
                </a:cubicBezTo>
                <a:cubicBezTo>
                  <a:pt x="1792680" y="1582642"/>
                  <a:pt x="1762738" y="1577753"/>
                  <a:pt x="1759712" y="1575076"/>
                </a:cubicBezTo>
                <a:cubicBezTo>
                  <a:pt x="1758373" y="1529507"/>
                  <a:pt x="1760497" y="1478468"/>
                  <a:pt x="1763960" y="1432667"/>
                </a:cubicBezTo>
                <a:cubicBezTo>
                  <a:pt x="1778364" y="1448759"/>
                  <a:pt x="1801323" y="1423821"/>
                  <a:pt x="1819975" y="1432318"/>
                </a:cubicBezTo>
                <a:cubicBezTo>
                  <a:pt x="1825562" y="1440553"/>
                  <a:pt x="1821954" y="1447245"/>
                  <a:pt x="1820324" y="1456732"/>
                </a:cubicBezTo>
                <a:cubicBezTo>
                  <a:pt x="1813777" y="1494938"/>
                  <a:pt x="1807491" y="1533989"/>
                  <a:pt x="1800857" y="1569838"/>
                </a:cubicBezTo>
                <a:cubicBezTo>
                  <a:pt x="1800537" y="1571002"/>
                  <a:pt x="1798326" y="1571846"/>
                  <a:pt x="1797656" y="1573185"/>
                </a:cubicBezTo>
                <a:close/>
                <a:moveTo>
                  <a:pt x="1838307" y="1579353"/>
                </a:moveTo>
                <a:cubicBezTo>
                  <a:pt x="1833011" y="1582845"/>
                  <a:pt x="1811071" y="1581332"/>
                  <a:pt x="1803883" y="1580837"/>
                </a:cubicBezTo>
                <a:cubicBezTo>
                  <a:pt x="1803010" y="1565357"/>
                  <a:pt x="1806881" y="1551128"/>
                  <a:pt x="1809528" y="1535473"/>
                </a:cubicBezTo>
                <a:cubicBezTo>
                  <a:pt x="1813864" y="1509662"/>
                  <a:pt x="1817967" y="1484084"/>
                  <a:pt x="1822448" y="1459467"/>
                </a:cubicBezTo>
                <a:cubicBezTo>
                  <a:pt x="1823321" y="1454666"/>
                  <a:pt x="1823088" y="1448904"/>
                  <a:pt x="1826173" y="1444743"/>
                </a:cubicBezTo>
                <a:cubicBezTo>
                  <a:pt x="1829054" y="1454346"/>
                  <a:pt x="1838598" y="1463686"/>
                  <a:pt x="1840664" y="1472940"/>
                </a:cubicBezTo>
                <a:cubicBezTo>
                  <a:pt x="1842119" y="1479458"/>
                  <a:pt x="1841217" y="1488275"/>
                  <a:pt x="1841479" y="1496102"/>
                </a:cubicBezTo>
                <a:cubicBezTo>
                  <a:pt x="1842264" y="1518886"/>
                  <a:pt x="1842526" y="1544057"/>
                  <a:pt x="1843399" y="1566259"/>
                </a:cubicBezTo>
                <a:cubicBezTo>
                  <a:pt x="1839617" y="1569489"/>
                  <a:pt x="1843748" y="1575774"/>
                  <a:pt x="1838307" y="1579353"/>
                </a:cubicBezTo>
                <a:close/>
                <a:moveTo>
                  <a:pt x="1848782" y="1576967"/>
                </a:moveTo>
                <a:cubicBezTo>
                  <a:pt x="1847880" y="1573039"/>
                  <a:pt x="1848870" y="1570624"/>
                  <a:pt x="1848259" y="1566899"/>
                </a:cubicBezTo>
                <a:cubicBezTo>
                  <a:pt x="1844185" y="1562243"/>
                  <a:pt x="1846193" y="1554038"/>
                  <a:pt x="1845815" y="1545104"/>
                </a:cubicBezTo>
                <a:cubicBezTo>
                  <a:pt x="1844971" y="1525783"/>
                  <a:pt x="1843574" y="1499856"/>
                  <a:pt x="1843108" y="1483997"/>
                </a:cubicBezTo>
                <a:cubicBezTo>
                  <a:pt x="1843050" y="1481960"/>
                  <a:pt x="1842963" y="1478701"/>
                  <a:pt x="1844330" y="1479109"/>
                </a:cubicBezTo>
                <a:cubicBezTo>
                  <a:pt x="1855854" y="1502999"/>
                  <a:pt x="1869501" y="1527965"/>
                  <a:pt x="1881518" y="1550051"/>
                </a:cubicBezTo>
                <a:cubicBezTo>
                  <a:pt x="1883294" y="1553310"/>
                  <a:pt x="1883846" y="1556831"/>
                  <a:pt x="1886174" y="1559654"/>
                </a:cubicBezTo>
                <a:cubicBezTo>
                  <a:pt x="1886785" y="1561196"/>
                  <a:pt x="1883352" y="1559537"/>
                  <a:pt x="1883963" y="1561109"/>
                </a:cubicBezTo>
                <a:cubicBezTo>
                  <a:pt x="1884749" y="1563931"/>
                  <a:pt x="1886873" y="1565066"/>
                  <a:pt x="1887193" y="1568500"/>
                </a:cubicBezTo>
                <a:cubicBezTo>
                  <a:pt x="1875699" y="1571875"/>
                  <a:pt x="1860655" y="1577404"/>
                  <a:pt x="1848782" y="1576996"/>
                </a:cubicBezTo>
                <a:close/>
                <a:moveTo>
                  <a:pt x="1894380" y="1563495"/>
                </a:moveTo>
                <a:cubicBezTo>
                  <a:pt x="1891412" y="1560963"/>
                  <a:pt x="1890277" y="1556104"/>
                  <a:pt x="1886262" y="1554881"/>
                </a:cubicBezTo>
                <a:cubicBezTo>
                  <a:pt x="1876164" y="1533843"/>
                  <a:pt x="1864205" y="1513358"/>
                  <a:pt x="1853584" y="1492378"/>
                </a:cubicBezTo>
                <a:cubicBezTo>
                  <a:pt x="1850092" y="1485452"/>
                  <a:pt x="1844447" y="1477624"/>
                  <a:pt x="1842817" y="1470932"/>
                </a:cubicBezTo>
                <a:cubicBezTo>
                  <a:pt x="1840344" y="1460776"/>
                  <a:pt x="1842817" y="1446896"/>
                  <a:pt x="1842323" y="1434617"/>
                </a:cubicBezTo>
                <a:cubicBezTo>
                  <a:pt x="1843778" y="1434704"/>
                  <a:pt x="1843487" y="1433395"/>
                  <a:pt x="1845203" y="1433686"/>
                </a:cubicBezTo>
                <a:cubicBezTo>
                  <a:pt x="1852100" y="1439360"/>
                  <a:pt x="1859316" y="1450941"/>
                  <a:pt x="1866038" y="1459962"/>
                </a:cubicBezTo>
                <a:cubicBezTo>
                  <a:pt x="1885069" y="1485394"/>
                  <a:pt x="1904361" y="1511612"/>
                  <a:pt x="1922955" y="1536462"/>
                </a:cubicBezTo>
                <a:cubicBezTo>
                  <a:pt x="1921762" y="1541903"/>
                  <a:pt x="1927523" y="1544464"/>
                  <a:pt x="1929240" y="1550051"/>
                </a:cubicBezTo>
                <a:cubicBezTo>
                  <a:pt x="1919550" y="1555667"/>
                  <a:pt x="1907009" y="1563698"/>
                  <a:pt x="1894380" y="1563524"/>
                </a:cubicBezTo>
                <a:close/>
                <a:moveTo>
                  <a:pt x="1955458" y="1533959"/>
                </a:moveTo>
                <a:cubicBezTo>
                  <a:pt x="1950570" y="1529595"/>
                  <a:pt x="1950599" y="1516588"/>
                  <a:pt x="1943906" y="1516180"/>
                </a:cubicBezTo>
                <a:cubicBezTo>
                  <a:pt x="1941054" y="1516006"/>
                  <a:pt x="1938668" y="1518363"/>
                  <a:pt x="1938465" y="1520952"/>
                </a:cubicBezTo>
                <a:cubicBezTo>
                  <a:pt x="1937970" y="1527732"/>
                  <a:pt x="1948766" y="1532388"/>
                  <a:pt x="1949347" y="1538208"/>
                </a:cubicBezTo>
                <a:cubicBezTo>
                  <a:pt x="1945390" y="1540769"/>
                  <a:pt x="1942480" y="1544173"/>
                  <a:pt x="1935089" y="1543998"/>
                </a:cubicBezTo>
                <a:cubicBezTo>
                  <a:pt x="1933198" y="1541438"/>
                  <a:pt x="1930695" y="1539663"/>
                  <a:pt x="1929444" y="1536287"/>
                </a:cubicBezTo>
                <a:cubicBezTo>
                  <a:pt x="1927756" y="1535443"/>
                  <a:pt x="1927262" y="1536957"/>
                  <a:pt x="1925778" y="1535502"/>
                </a:cubicBezTo>
                <a:cubicBezTo>
                  <a:pt x="1899792" y="1500874"/>
                  <a:pt x="1873633" y="1466480"/>
                  <a:pt x="1848433" y="1430921"/>
                </a:cubicBezTo>
                <a:cubicBezTo>
                  <a:pt x="1858472" y="1417507"/>
                  <a:pt x="1871247" y="1404674"/>
                  <a:pt x="1892896" y="1402055"/>
                </a:cubicBezTo>
                <a:cubicBezTo>
                  <a:pt x="1916320" y="1439418"/>
                  <a:pt x="1939337" y="1477333"/>
                  <a:pt x="1962267" y="1515307"/>
                </a:cubicBezTo>
                <a:cubicBezTo>
                  <a:pt x="1962616" y="1517024"/>
                  <a:pt x="1961132" y="1517257"/>
                  <a:pt x="1961482" y="1518974"/>
                </a:cubicBezTo>
                <a:cubicBezTo>
                  <a:pt x="1968000" y="1524735"/>
                  <a:pt x="1961336" y="1531777"/>
                  <a:pt x="1955429" y="1533959"/>
                </a:cubicBezTo>
                <a:close/>
                <a:moveTo>
                  <a:pt x="1996836" y="1498896"/>
                </a:moveTo>
                <a:cubicBezTo>
                  <a:pt x="1988107" y="1505181"/>
                  <a:pt x="1981385" y="1515860"/>
                  <a:pt x="1972394" y="1520138"/>
                </a:cubicBezTo>
                <a:cubicBezTo>
                  <a:pt x="1968407" y="1518625"/>
                  <a:pt x="1968029" y="1512630"/>
                  <a:pt x="1963693" y="1511583"/>
                </a:cubicBezTo>
                <a:cubicBezTo>
                  <a:pt x="1941782" y="1476781"/>
                  <a:pt x="1918707" y="1439884"/>
                  <a:pt x="1898628" y="1404994"/>
                </a:cubicBezTo>
                <a:cubicBezTo>
                  <a:pt x="1912159" y="1409766"/>
                  <a:pt x="1925225" y="1415121"/>
                  <a:pt x="1939017" y="1419544"/>
                </a:cubicBezTo>
                <a:cubicBezTo>
                  <a:pt x="1956389" y="1440989"/>
                  <a:pt x="1974634" y="1461329"/>
                  <a:pt x="1992035" y="1482746"/>
                </a:cubicBezTo>
                <a:cubicBezTo>
                  <a:pt x="1991453" y="1485219"/>
                  <a:pt x="1995323" y="1489060"/>
                  <a:pt x="1997797" y="1491650"/>
                </a:cubicBezTo>
                <a:cubicBezTo>
                  <a:pt x="1998233" y="1494705"/>
                  <a:pt x="1995789" y="1495404"/>
                  <a:pt x="1996807" y="1498925"/>
                </a:cubicBezTo>
                <a:close/>
                <a:moveTo>
                  <a:pt x="2004024" y="1488536"/>
                </a:moveTo>
                <a:cubicBezTo>
                  <a:pt x="2000503" y="1485336"/>
                  <a:pt x="1998553" y="1480156"/>
                  <a:pt x="1992879" y="1479661"/>
                </a:cubicBezTo>
                <a:cubicBezTo>
                  <a:pt x="1977282" y="1461358"/>
                  <a:pt x="1961918" y="1442793"/>
                  <a:pt x="1946147" y="1424694"/>
                </a:cubicBezTo>
                <a:cubicBezTo>
                  <a:pt x="1946147" y="1423996"/>
                  <a:pt x="1945856" y="1423035"/>
                  <a:pt x="1946525" y="1422861"/>
                </a:cubicBezTo>
                <a:cubicBezTo>
                  <a:pt x="1973208" y="1434675"/>
                  <a:pt x="2003151" y="1442357"/>
                  <a:pt x="2027856" y="1456644"/>
                </a:cubicBezTo>
                <a:cubicBezTo>
                  <a:pt x="2021221" y="1468313"/>
                  <a:pt x="2013830" y="1479429"/>
                  <a:pt x="2004024" y="1488536"/>
                </a:cubicBezTo>
                <a:close/>
                <a:moveTo>
                  <a:pt x="2029427" y="1449311"/>
                </a:moveTo>
                <a:cubicBezTo>
                  <a:pt x="2025440" y="1446867"/>
                  <a:pt x="2021338" y="1445878"/>
                  <a:pt x="2017904" y="1447624"/>
                </a:cubicBezTo>
                <a:cubicBezTo>
                  <a:pt x="1992530" y="1437323"/>
                  <a:pt x="1966428" y="1427953"/>
                  <a:pt x="1940647" y="1418147"/>
                </a:cubicBezTo>
                <a:cubicBezTo>
                  <a:pt x="1935089" y="1411192"/>
                  <a:pt x="1928775" y="1404412"/>
                  <a:pt x="1922809" y="1397487"/>
                </a:cubicBezTo>
                <a:cubicBezTo>
                  <a:pt x="1916873" y="1390561"/>
                  <a:pt x="1910384" y="1383781"/>
                  <a:pt x="1906689" y="1376041"/>
                </a:cubicBezTo>
                <a:cubicBezTo>
                  <a:pt x="1950075" y="1387302"/>
                  <a:pt x="1993432" y="1398534"/>
                  <a:pt x="2037400" y="1409039"/>
                </a:cubicBezTo>
                <a:cubicBezTo>
                  <a:pt x="2037400" y="1413113"/>
                  <a:pt x="2045809" y="1411716"/>
                  <a:pt x="2048196" y="1414975"/>
                </a:cubicBezTo>
                <a:cubicBezTo>
                  <a:pt x="2043802" y="1427895"/>
                  <a:pt x="2039903" y="1441251"/>
                  <a:pt x="2029398" y="1449282"/>
                </a:cubicBezTo>
                <a:close/>
                <a:moveTo>
                  <a:pt x="2050320" y="1407002"/>
                </a:moveTo>
                <a:cubicBezTo>
                  <a:pt x="2034461" y="1406071"/>
                  <a:pt x="2018544" y="1402201"/>
                  <a:pt x="2002220" y="1398098"/>
                </a:cubicBezTo>
                <a:cubicBezTo>
                  <a:pt x="1970095" y="1390008"/>
                  <a:pt x="1937184" y="1381686"/>
                  <a:pt x="1906398" y="1373102"/>
                </a:cubicBezTo>
                <a:cubicBezTo>
                  <a:pt x="1909308" y="1355032"/>
                  <a:pt x="1929764" y="1348776"/>
                  <a:pt x="1931539" y="1331520"/>
                </a:cubicBezTo>
                <a:cubicBezTo>
                  <a:pt x="1931743" y="1331520"/>
                  <a:pt x="1931946" y="1331462"/>
                  <a:pt x="1932121" y="1331462"/>
                </a:cubicBezTo>
                <a:cubicBezTo>
                  <a:pt x="1974227" y="1345866"/>
                  <a:pt x="2019708" y="1356021"/>
                  <a:pt x="2059660" y="1373160"/>
                </a:cubicBezTo>
                <a:cubicBezTo>
                  <a:pt x="2061406" y="1384509"/>
                  <a:pt x="2056023" y="1398127"/>
                  <a:pt x="2050349" y="1407002"/>
                </a:cubicBezTo>
                <a:close/>
                <a:moveTo>
                  <a:pt x="2066004" y="1350376"/>
                </a:moveTo>
                <a:cubicBezTo>
                  <a:pt x="2065276" y="1356138"/>
                  <a:pt x="2065917" y="1363354"/>
                  <a:pt x="2061785" y="1365769"/>
                </a:cubicBezTo>
                <a:cubicBezTo>
                  <a:pt x="2058933" y="1366555"/>
                  <a:pt x="2053986" y="1363180"/>
                  <a:pt x="2049796" y="1365333"/>
                </a:cubicBezTo>
                <a:cubicBezTo>
                  <a:pt x="2019854" y="1356108"/>
                  <a:pt x="1989242" y="1346331"/>
                  <a:pt x="1959590" y="1337311"/>
                </a:cubicBezTo>
                <a:cubicBezTo>
                  <a:pt x="1949755" y="1334314"/>
                  <a:pt x="1939250" y="1332073"/>
                  <a:pt x="1930404" y="1326894"/>
                </a:cubicBezTo>
                <a:cubicBezTo>
                  <a:pt x="1946030" y="1322558"/>
                  <a:pt x="1964508" y="1312839"/>
                  <a:pt x="1980308" y="1309347"/>
                </a:cubicBezTo>
                <a:cubicBezTo>
                  <a:pt x="1981676" y="1309056"/>
                  <a:pt x="1982083" y="1310075"/>
                  <a:pt x="1982811" y="1310249"/>
                </a:cubicBezTo>
                <a:cubicBezTo>
                  <a:pt x="2004897" y="1315894"/>
                  <a:pt x="2031056" y="1317786"/>
                  <a:pt x="2053433" y="1323169"/>
                </a:cubicBezTo>
                <a:cubicBezTo>
                  <a:pt x="2056081" y="1327272"/>
                  <a:pt x="2060824" y="1325875"/>
                  <a:pt x="2065888" y="1327737"/>
                </a:cubicBezTo>
                <a:cubicBezTo>
                  <a:pt x="2068768" y="1335012"/>
                  <a:pt x="2067051" y="1342490"/>
                  <a:pt x="2066062" y="1350376"/>
                </a:cubicBezTo>
                <a:close/>
                <a:moveTo>
                  <a:pt x="2067401" y="1320404"/>
                </a:moveTo>
                <a:cubicBezTo>
                  <a:pt x="2063094" y="1320666"/>
                  <a:pt x="2060359" y="1318950"/>
                  <a:pt x="2056459" y="1318659"/>
                </a:cubicBezTo>
                <a:cubicBezTo>
                  <a:pt x="2055092" y="1319008"/>
                  <a:pt x="2056431" y="1321481"/>
                  <a:pt x="2054364" y="1321277"/>
                </a:cubicBezTo>
                <a:cubicBezTo>
                  <a:pt x="2032570" y="1315021"/>
                  <a:pt x="2005246" y="1313625"/>
                  <a:pt x="1985372" y="1306990"/>
                </a:cubicBezTo>
                <a:cubicBezTo>
                  <a:pt x="2012695" y="1299046"/>
                  <a:pt x="2036731" y="1286446"/>
                  <a:pt x="2064782" y="1281354"/>
                </a:cubicBezTo>
                <a:cubicBezTo>
                  <a:pt x="2069292" y="1292266"/>
                  <a:pt x="2068797" y="1308387"/>
                  <a:pt x="2067371" y="1320404"/>
                </a:cubicBez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pic>
        <p:nvPicPr>
          <p:cNvPr id="891" name="Google Shape;891;p99"/>
          <p:cNvPicPr preferRelativeResize="0"/>
          <p:nvPr/>
        </p:nvPicPr>
        <p:blipFill rotWithShape="1">
          <a:blip r:embed="rId5">
            <a:alphaModFix/>
          </a:blip>
          <a:srcRect b="0" l="0" r="0" t="0"/>
          <a:stretch/>
        </p:blipFill>
        <p:spPr>
          <a:xfrm>
            <a:off x="2667207" y="1753614"/>
            <a:ext cx="3809585" cy="2198149"/>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95" name="Shape 895"/>
        <p:cNvGrpSpPr/>
        <p:nvPr/>
      </p:nvGrpSpPr>
      <p:grpSpPr>
        <a:xfrm>
          <a:off x="0" y="0"/>
          <a:ext cx="0" cy="0"/>
          <a:chOff x="0" y="0"/>
          <a:chExt cx="0" cy="0"/>
        </a:xfrm>
      </p:grpSpPr>
      <p:pic>
        <p:nvPicPr>
          <p:cNvPr descr="A close up of a paper&#10;&#10;Description automatically generated" id="896" name="Google Shape;896;p10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897" name="Google Shape;897;p100"/>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898" name="Google Shape;898;p100"/>
          <p:cNvSpPr/>
          <p:nvPr/>
        </p:nvSpPr>
        <p:spPr>
          <a:xfrm>
            <a:off x="1143" y="0"/>
            <a:ext cx="9141714"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899" name="Google Shape;899;p100"/>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00" name="Google Shape;900;p100"/>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01" name="Google Shape;901;p100"/>
          <p:cNvSpPr txBox="1"/>
          <p:nvPr/>
        </p:nvSpPr>
        <p:spPr>
          <a:xfrm>
            <a:off x="1431888" y="1748260"/>
            <a:ext cx="1173023" cy="900247"/>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GB" sz="5400">
                <a:solidFill>
                  <a:srgbClr val="2D2D2D"/>
                </a:solidFill>
                <a:latin typeface="Sofia Sans Extra Condensed"/>
                <a:ea typeface="Sofia Sans Extra Condensed"/>
                <a:cs typeface="Sofia Sans Extra Condensed"/>
                <a:sym typeface="Sofia Sans Extra Condensed"/>
              </a:rPr>
              <a:t>2018</a:t>
            </a:r>
            <a:endParaRPr b="1" sz="1100">
              <a:latin typeface="Sofia Sans Extra Condensed"/>
              <a:ea typeface="Sofia Sans Extra Condensed"/>
              <a:cs typeface="Sofia Sans Extra Condensed"/>
              <a:sym typeface="Sofia Sans Extra Condensed"/>
            </a:endParaRPr>
          </a:p>
        </p:txBody>
      </p:sp>
      <p:sp>
        <p:nvSpPr>
          <p:cNvPr id="902" name="Google Shape;902;p100"/>
          <p:cNvSpPr txBox="1"/>
          <p:nvPr/>
        </p:nvSpPr>
        <p:spPr>
          <a:xfrm>
            <a:off x="3594673" y="1748260"/>
            <a:ext cx="1173023" cy="900247"/>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GB" sz="5400">
                <a:solidFill>
                  <a:srgbClr val="2D2D2D"/>
                </a:solidFill>
                <a:latin typeface="Sofia Sans Extra Condensed"/>
                <a:ea typeface="Sofia Sans Extra Condensed"/>
                <a:cs typeface="Sofia Sans Extra Condensed"/>
                <a:sym typeface="Sofia Sans Extra Condensed"/>
              </a:rPr>
              <a:t>2015</a:t>
            </a:r>
            <a:endParaRPr b="1" sz="1100">
              <a:latin typeface="Sofia Sans Extra Condensed"/>
              <a:ea typeface="Sofia Sans Extra Condensed"/>
              <a:cs typeface="Sofia Sans Extra Condensed"/>
              <a:sym typeface="Sofia Sans Extra Condensed"/>
            </a:endParaRPr>
          </a:p>
        </p:txBody>
      </p:sp>
      <p:sp>
        <p:nvSpPr>
          <p:cNvPr id="903" name="Google Shape;903;p100"/>
          <p:cNvSpPr/>
          <p:nvPr/>
        </p:nvSpPr>
        <p:spPr>
          <a:xfrm>
            <a:off x="840925" y="1360225"/>
            <a:ext cx="7462149" cy="363856"/>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04" name="Google Shape;904;p100"/>
          <p:cNvSpPr txBox="1"/>
          <p:nvPr/>
        </p:nvSpPr>
        <p:spPr>
          <a:xfrm>
            <a:off x="626022" y="1392112"/>
            <a:ext cx="2784900" cy="330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i="0" lang="en-GB" sz="1700">
                <a:solidFill>
                  <a:srgbClr val="EDD289"/>
                </a:solidFill>
                <a:latin typeface="Sofia Sans Extra Condensed"/>
                <a:ea typeface="Sofia Sans Extra Condensed"/>
                <a:cs typeface="Sofia Sans Extra Condensed"/>
                <a:sym typeface="Sofia Sans Extra Condensed"/>
              </a:rPr>
              <a:t>Mission: Impossible - Rogue Nation</a:t>
            </a:r>
            <a:endParaRPr b="1" sz="1700">
              <a:solidFill>
                <a:srgbClr val="EDD289"/>
              </a:solidFill>
              <a:latin typeface="Sofia Sans Extra Condensed"/>
              <a:ea typeface="Sofia Sans Extra Condensed"/>
              <a:cs typeface="Sofia Sans Extra Condensed"/>
              <a:sym typeface="Sofia Sans Extra Condensed"/>
            </a:endParaRPr>
          </a:p>
        </p:txBody>
      </p:sp>
      <p:sp>
        <p:nvSpPr>
          <p:cNvPr id="905" name="Google Shape;905;p100"/>
          <p:cNvSpPr txBox="1"/>
          <p:nvPr/>
        </p:nvSpPr>
        <p:spPr>
          <a:xfrm>
            <a:off x="3205338" y="1392112"/>
            <a:ext cx="1951693" cy="300083"/>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i="0" lang="en-GB" sz="1500">
                <a:solidFill>
                  <a:srgbClr val="EDD289"/>
                </a:solidFill>
                <a:latin typeface="Sofia Sans Extra Condensed"/>
                <a:ea typeface="Sofia Sans Extra Condensed"/>
                <a:cs typeface="Sofia Sans Extra Condensed"/>
                <a:sym typeface="Sofia Sans Extra Condensed"/>
              </a:rPr>
              <a:t>Mission: Impossible - Fallout</a:t>
            </a:r>
            <a:endParaRPr b="1" sz="1500">
              <a:solidFill>
                <a:srgbClr val="EDD289"/>
              </a:solidFill>
              <a:latin typeface="Sofia Sans Extra Condensed"/>
              <a:ea typeface="Sofia Sans Extra Condensed"/>
              <a:cs typeface="Sofia Sans Extra Condensed"/>
              <a:sym typeface="Sofia Sans Extra Condensed"/>
            </a:endParaRPr>
          </a:p>
        </p:txBody>
      </p:sp>
      <p:sp>
        <p:nvSpPr>
          <p:cNvPr id="906" name="Google Shape;906;p100"/>
          <p:cNvSpPr/>
          <p:nvPr/>
        </p:nvSpPr>
        <p:spPr>
          <a:xfrm>
            <a:off x="3175277" y="1358766"/>
            <a:ext cx="34289" cy="366774"/>
          </a:xfrm>
          <a:prstGeom prst="rect">
            <a:avLst/>
          </a:prstGeom>
          <a:solidFill>
            <a:srgbClr val="EDD289"/>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07" name="Google Shape;907;p100"/>
          <p:cNvSpPr/>
          <p:nvPr/>
        </p:nvSpPr>
        <p:spPr>
          <a:xfrm>
            <a:off x="5163960" y="1358766"/>
            <a:ext cx="34289" cy="366774"/>
          </a:xfrm>
          <a:prstGeom prst="rect">
            <a:avLst/>
          </a:prstGeom>
          <a:solidFill>
            <a:srgbClr val="EDD289"/>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08" name="Google Shape;908;p100"/>
          <p:cNvSpPr txBox="1"/>
          <p:nvPr/>
        </p:nvSpPr>
        <p:spPr>
          <a:xfrm>
            <a:off x="5202604" y="1392112"/>
            <a:ext cx="3108548" cy="300083"/>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i="0" lang="en-GB" sz="1500">
                <a:solidFill>
                  <a:srgbClr val="EDD289"/>
                </a:solidFill>
                <a:latin typeface="Sofia Sans Extra Condensed"/>
                <a:ea typeface="Sofia Sans Extra Condensed"/>
                <a:cs typeface="Sofia Sans Extra Condensed"/>
                <a:sym typeface="Sofia Sans Extra Condensed"/>
              </a:rPr>
              <a:t>Mission: Impossible – Dead Reckoning Part One</a:t>
            </a:r>
            <a:endParaRPr b="1" sz="1500">
              <a:solidFill>
                <a:srgbClr val="EDD289"/>
              </a:solidFill>
              <a:latin typeface="Sofia Sans Extra Condensed"/>
              <a:ea typeface="Sofia Sans Extra Condensed"/>
              <a:cs typeface="Sofia Sans Extra Condensed"/>
              <a:sym typeface="Sofia Sans Extra Condensed"/>
            </a:endParaRPr>
          </a:p>
        </p:txBody>
      </p:sp>
      <p:sp>
        <p:nvSpPr>
          <p:cNvPr id="909" name="Google Shape;909;p100"/>
          <p:cNvSpPr txBox="1"/>
          <p:nvPr/>
        </p:nvSpPr>
        <p:spPr>
          <a:xfrm>
            <a:off x="6066106" y="1748260"/>
            <a:ext cx="1381544" cy="900247"/>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GB" sz="5400">
                <a:solidFill>
                  <a:srgbClr val="2D2D2D"/>
                </a:solidFill>
                <a:latin typeface="Sofia Sans Extra Condensed"/>
                <a:ea typeface="Sofia Sans Extra Condensed"/>
                <a:cs typeface="Sofia Sans Extra Condensed"/>
                <a:sym typeface="Sofia Sans Extra Condensed"/>
              </a:rPr>
              <a:t>2023</a:t>
            </a:r>
            <a:endParaRPr b="1" sz="1100">
              <a:latin typeface="Sofia Sans Extra Condensed"/>
              <a:ea typeface="Sofia Sans Extra Condensed"/>
              <a:cs typeface="Sofia Sans Extra Condensed"/>
              <a:sym typeface="Sofia Sans Extra Condensed"/>
            </a:endParaRPr>
          </a:p>
        </p:txBody>
      </p:sp>
      <p:sp>
        <p:nvSpPr>
          <p:cNvPr id="910" name="Google Shape;910;p100"/>
          <p:cNvSpPr txBox="1"/>
          <p:nvPr/>
        </p:nvSpPr>
        <p:spPr>
          <a:xfrm>
            <a:off x="1142099" y="2849810"/>
            <a:ext cx="1752600" cy="53091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i="0" lang="en-GB" sz="3000">
                <a:solidFill>
                  <a:srgbClr val="2D2D2D"/>
                </a:solidFill>
                <a:latin typeface="Sofia Sans Extra Condensed SemiBold"/>
                <a:ea typeface="Sofia Sans Extra Condensed SemiBold"/>
                <a:cs typeface="Sofia Sans Extra Condensed SemiBold"/>
                <a:sym typeface="Sofia Sans Extra Condensed SemiBold"/>
              </a:rPr>
              <a:t>$682,716,636</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911" name="Google Shape;911;p100"/>
          <p:cNvSpPr txBox="1"/>
          <p:nvPr/>
        </p:nvSpPr>
        <p:spPr>
          <a:xfrm>
            <a:off x="3304884" y="2849810"/>
            <a:ext cx="1752600" cy="53091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i="0" lang="en-GB" sz="3000">
                <a:solidFill>
                  <a:srgbClr val="2D2D2D"/>
                </a:solidFill>
                <a:latin typeface="Sofia Sans Extra Condensed SemiBold"/>
                <a:ea typeface="Sofia Sans Extra Condensed SemiBold"/>
                <a:cs typeface="Sofia Sans Extra Condensed SemiBold"/>
                <a:sym typeface="Sofia Sans Extra Condensed SemiBold"/>
              </a:rPr>
              <a:t>$791,657,398</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912" name="Google Shape;912;p100"/>
          <p:cNvSpPr txBox="1"/>
          <p:nvPr/>
        </p:nvSpPr>
        <p:spPr>
          <a:xfrm>
            <a:off x="5821852" y="2849810"/>
            <a:ext cx="1870051" cy="53091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i="0" lang="en-GB" sz="3000">
                <a:solidFill>
                  <a:srgbClr val="2D2D2D"/>
                </a:solidFill>
                <a:latin typeface="Sofia Sans Extra Condensed SemiBold"/>
                <a:ea typeface="Sofia Sans Extra Condensed SemiBold"/>
                <a:cs typeface="Sofia Sans Extra Condensed SemiBold"/>
                <a:sym typeface="Sofia Sans Extra Condensed SemiBold"/>
              </a:rPr>
              <a:t>$370,853,469</a:t>
            </a:r>
            <a:endParaRPr sz="30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913" name="Google Shape;913;p100"/>
          <p:cNvSpPr/>
          <p:nvPr/>
        </p:nvSpPr>
        <p:spPr>
          <a:xfrm>
            <a:off x="3175277" y="1839832"/>
            <a:ext cx="34289" cy="166775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14" name="Google Shape;914;p100"/>
          <p:cNvSpPr/>
          <p:nvPr/>
        </p:nvSpPr>
        <p:spPr>
          <a:xfrm>
            <a:off x="5160880" y="1839832"/>
            <a:ext cx="34289" cy="166775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15" name="Google Shape;915;p100"/>
          <p:cNvSpPr/>
          <p:nvPr/>
        </p:nvSpPr>
        <p:spPr>
          <a:xfrm>
            <a:off x="861522" y="1839832"/>
            <a:ext cx="34289" cy="166775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16" name="Google Shape;916;p100"/>
          <p:cNvSpPr/>
          <p:nvPr/>
        </p:nvSpPr>
        <p:spPr>
          <a:xfrm>
            <a:off x="8243819" y="1839832"/>
            <a:ext cx="34289" cy="166775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20" name="Shape 920"/>
        <p:cNvGrpSpPr/>
        <p:nvPr/>
      </p:nvGrpSpPr>
      <p:grpSpPr>
        <a:xfrm>
          <a:off x="0" y="0"/>
          <a:ext cx="0" cy="0"/>
          <a:chOff x="0" y="0"/>
          <a:chExt cx="0" cy="0"/>
        </a:xfrm>
      </p:grpSpPr>
      <p:sp>
        <p:nvSpPr>
          <p:cNvPr id="921" name="Google Shape;921;p101"/>
          <p:cNvSpPr/>
          <p:nvPr/>
        </p:nvSpPr>
        <p:spPr>
          <a:xfrm rot="5400000">
            <a:off x="4220425" y="-181001"/>
            <a:ext cx="576943" cy="4195211"/>
          </a:xfrm>
          <a:prstGeom prst="round2SameRect">
            <a:avLst>
              <a:gd fmla="val 16667" name="adj1"/>
              <a:gd fmla="val 0" name="adj2"/>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descr="A close up of a paper&#10;&#10;Description automatically generated" id="922" name="Google Shape;922;p101"/>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923" name="Google Shape;923;p101"/>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924" name="Google Shape;924;p101"/>
          <p:cNvSpPr/>
          <p:nvPr/>
        </p:nvSpPr>
        <p:spPr>
          <a:xfrm>
            <a:off x="1143" y="0"/>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25" name="Google Shape;925;p101"/>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26" name="Google Shape;926;p101"/>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27" name="Google Shape;927;p101"/>
          <p:cNvSpPr txBox="1"/>
          <p:nvPr/>
        </p:nvSpPr>
        <p:spPr>
          <a:xfrm>
            <a:off x="2324100" y="1680328"/>
            <a:ext cx="4495800" cy="21471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i="0" lang="en-GB" sz="1500">
                <a:solidFill>
                  <a:srgbClr val="2D2D2D"/>
                </a:solidFill>
                <a:latin typeface="Sofia Sans Extra Condensed SemiBold"/>
                <a:ea typeface="Sofia Sans Extra Condensed SemiBold"/>
                <a:cs typeface="Sofia Sans Extra Condensed SemiBold"/>
                <a:sym typeface="Sofia Sans Extra Condensed SemiBold"/>
              </a:rPr>
              <a:t>Mission: Impossible - Rogue Nation (2015)</a:t>
            </a:r>
            <a:endParaRPr sz="1100">
              <a:latin typeface="Sofia Sans Extra Condensed SemiBold"/>
              <a:ea typeface="Sofia Sans Extra Condensed SemiBold"/>
              <a:cs typeface="Sofia Sans Extra Condensed SemiBold"/>
              <a:sym typeface="Sofia Sans Extra Condensed SemiBold"/>
            </a:endParaRPr>
          </a:p>
          <a:p>
            <a:pPr indent="0" lvl="0" marL="0" marR="0" rtl="0" algn="l">
              <a:spcBef>
                <a:spcPts val="0"/>
              </a:spcBef>
              <a:spcAft>
                <a:spcPts val="0"/>
              </a:spcAft>
              <a:buNone/>
            </a:pPr>
            <a:r>
              <a:rPr i="0" lang="en-GB" sz="1500">
                <a:solidFill>
                  <a:srgbClr val="2D2D2D"/>
                </a:solidFill>
                <a:latin typeface="Sofia Sans Extra Condensed SemiBold"/>
                <a:ea typeface="Sofia Sans Extra Condensed SemiBold"/>
                <a:cs typeface="Sofia Sans Extra Condensed SemiBold"/>
                <a:sym typeface="Sofia Sans Extra Condensed SemiBold"/>
              </a:rPr>
              <a:t>Composed by Joe Kraemer</a:t>
            </a:r>
            <a:endParaRPr sz="1100">
              <a:latin typeface="Sofia Sans Extra Condensed SemiBold"/>
              <a:ea typeface="Sofia Sans Extra Condensed SemiBold"/>
              <a:cs typeface="Sofia Sans Extra Condensed SemiBold"/>
              <a:sym typeface="Sofia Sans Extra Condensed SemiBold"/>
            </a:endParaRPr>
          </a:p>
          <a:p>
            <a:pPr indent="0" lvl="0" marL="0" marR="0" rtl="0" algn="l">
              <a:spcBef>
                <a:spcPts val="0"/>
              </a:spcBef>
              <a:spcAft>
                <a:spcPts val="0"/>
              </a:spcAft>
              <a:buNone/>
            </a:pPr>
            <a:r>
              <a:t/>
            </a:r>
            <a:endParaRPr i="0" sz="1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0" marR="0" rtl="0" algn="l">
              <a:spcBef>
                <a:spcPts val="0"/>
              </a:spcBef>
              <a:spcAft>
                <a:spcPts val="0"/>
              </a:spcAft>
              <a:buNone/>
            </a:pPr>
            <a:r>
              <a:rPr i="0" lang="en-GB" sz="1500">
                <a:solidFill>
                  <a:srgbClr val="2D2D2D"/>
                </a:solidFill>
                <a:latin typeface="Sofia Sans Extra Condensed SemiBold"/>
                <a:ea typeface="Sofia Sans Extra Condensed SemiBold"/>
                <a:cs typeface="Sofia Sans Extra Condensed SemiBold"/>
                <a:sym typeface="Sofia Sans Extra Condensed SemiBold"/>
              </a:rPr>
              <a:t>Mission: Impossible - Fallout (2018)</a:t>
            </a:r>
            <a:endParaRPr sz="1100">
              <a:latin typeface="Sofia Sans Extra Condensed SemiBold"/>
              <a:ea typeface="Sofia Sans Extra Condensed SemiBold"/>
              <a:cs typeface="Sofia Sans Extra Condensed SemiBold"/>
              <a:sym typeface="Sofia Sans Extra Condensed SemiBold"/>
            </a:endParaRPr>
          </a:p>
          <a:p>
            <a:pPr indent="0" lvl="0" marL="0" marR="0" rtl="0" algn="l">
              <a:spcBef>
                <a:spcPts val="0"/>
              </a:spcBef>
              <a:spcAft>
                <a:spcPts val="0"/>
              </a:spcAft>
              <a:buNone/>
            </a:pPr>
            <a:r>
              <a:rPr i="0" lang="en-GB" sz="1500">
                <a:solidFill>
                  <a:srgbClr val="2D2D2D"/>
                </a:solidFill>
                <a:latin typeface="Sofia Sans Extra Condensed SemiBold"/>
                <a:ea typeface="Sofia Sans Extra Condensed SemiBold"/>
                <a:cs typeface="Sofia Sans Extra Condensed SemiBold"/>
                <a:sym typeface="Sofia Sans Extra Condensed SemiBold"/>
              </a:rPr>
              <a:t>Composed by Lorne Balfe</a:t>
            </a:r>
            <a:endParaRPr sz="1100">
              <a:latin typeface="Sofia Sans Extra Condensed SemiBold"/>
              <a:ea typeface="Sofia Sans Extra Condensed SemiBold"/>
              <a:cs typeface="Sofia Sans Extra Condensed SemiBold"/>
              <a:sym typeface="Sofia Sans Extra Condensed SemiBold"/>
            </a:endParaRPr>
          </a:p>
          <a:p>
            <a:pPr indent="0" lvl="0" marL="0" marR="0" rtl="0" algn="l">
              <a:spcBef>
                <a:spcPts val="0"/>
              </a:spcBef>
              <a:spcAft>
                <a:spcPts val="0"/>
              </a:spcAft>
              <a:buNone/>
            </a:pPr>
            <a:r>
              <a:t/>
            </a:r>
            <a:endParaRPr i="0" sz="1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0" marR="0" rtl="0" algn="l">
              <a:spcBef>
                <a:spcPts val="0"/>
              </a:spcBef>
              <a:spcAft>
                <a:spcPts val="0"/>
              </a:spcAft>
              <a:buNone/>
            </a:pPr>
            <a:r>
              <a:rPr i="0" lang="en-GB" sz="1500">
                <a:solidFill>
                  <a:srgbClr val="2D2D2D"/>
                </a:solidFill>
                <a:latin typeface="Sofia Sans Extra Condensed SemiBold"/>
                <a:ea typeface="Sofia Sans Extra Condensed SemiBold"/>
                <a:cs typeface="Sofia Sans Extra Condensed SemiBold"/>
                <a:sym typeface="Sofia Sans Extra Condensed SemiBold"/>
              </a:rPr>
              <a:t>Mission: Impossible - Fallout (2018)</a:t>
            </a:r>
            <a:endParaRPr sz="1100">
              <a:latin typeface="Sofia Sans Extra Condensed SemiBold"/>
              <a:ea typeface="Sofia Sans Extra Condensed SemiBold"/>
              <a:cs typeface="Sofia Sans Extra Condensed SemiBold"/>
              <a:sym typeface="Sofia Sans Extra Condensed SemiBold"/>
            </a:endParaRPr>
          </a:p>
          <a:p>
            <a:pPr indent="0" lvl="0" marL="0" marR="0" rtl="0" algn="l">
              <a:spcBef>
                <a:spcPts val="0"/>
              </a:spcBef>
              <a:spcAft>
                <a:spcPts val="0"/>
              </a:spcAft>
              <a:buNone/>
            </a:pPr>
            <a:r>
              <a:rPr i="0" lang="en-GB" sz="1500">
                <a:solidFill>
                  <a:srgbClr val="2D2D2D"/>
                </a:solidFill>
                <a:latin typeface="Sofia Sans Extra Condensed SemiBold"/>
                <a:ea typeface="Sofia Sans Extra Condensed SemiBold"/>
                <a:cs typeface="Sofia Sans Extra Condensed SemiBold"/>
                <a:sym typeface="Sofia Sans Extra Condensed SemiBold"/>
              </a:rPr>
              <a:t>Composed by Lorne Balfe</a:t>
            </a:r>
            <a:endParaRPr sz="15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0" marR="0" rtl="0" algn="l">
              <a:spcBef>
                <a:spcPts val="0"/>
              </a:spcBef>
              <a:spcAft>
                <a:spcPts val="0"/>
              </a:spcAft>
              <a:buNone/>
            </a:pPr>
            <a:r>
              <a:t/>
            </a:r>
            <a:endParaRPr sz="15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928" name="Google Shape;928;p101"/>
          <p:cNvSpPr/>
          <p:nvPr/>
        </p:nvSpPr>
        <p:spPr>
          <a:xfrm>
            <a:off x="3087341" y="1021877"/>
            <a:ext cx="2935263" cy="482150"/>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929" name="Google Shape;929;p101"/>
          <p:cNvSpPr/>
          <p:nvPr/>
        </p:nvSpPr>
        <p:spPr>
          <a:xfrm>
            <a:off x="1838402" y="3147222"/>
            <a:ext cx="485700" cy="365100"/>
          </a:xfrm>
          <a:prstGeom prst="chevron">
            <a:avLst>
              <a:gd fmla="val 50000"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lang="en-GB" sz="1400">
                <a:solidFill>
                  <a:schemeClr val="dk1"/>
                </a:solidFill>
                <a:latin typeface="Calibri"/>
                <a:ea typeface="Calibri"/>
                <a:cs typeface="Calibri"/>
                <a:sym typeface="Calibri"/>
              </a:rPr>
              <a:t>     </a:t>
            </a:r>
            <a:endParaRPr sz="1100"/>
          </a:p>
        </p:txBody>
      </p:sp>
      <p:grpSp>
        <p:nvGrpSpPr>
          <p:cNvPr id="930" name="Google Shape;930;p101"/>
          <p:cNvGrpSpPr/>
          <p:nvPr/>
        </p:nvGrpSpPr>
        <p:grpSpPr>
          <a:xfrm>
            <a:off x="6517943" y="1484127"/>
            <a:ext cx="2771775" cy="2058922"/>
            <a:chOff x="8676941" y="1609056"/>
            <a:chExt cx="4322443" cy="3547776"/>
          </a:xfrm>
        </p:grpSpPr>
        <p:sp>
          <p:nvSpPr>
            <p:cNvPr id="931" name="Google Shape;931;p101"/>
            <p:cNvSpPr/>
            <p:nvPr/>
          </p:nvSpPr>
          <p:spPr>
            <a:xfrm>
              <a:off x="12754210" y="2677856"/>
              <a:ext cx="111728" cy="67151"/>
            </a:xfrm>
            <a:custGeom>
              <a:rect b="b" l="l" r="r" t="t"/>
              <a:pathLst>
                <a:path extrusionOk="0" h="67151" w="111728">
                  <a:moveTo>
                    <a:pt x="111728" y="67151"/>
                  </a:moveTo>
                  <a:lnTo>
                    <a:pt x="86963" y="55245"/>
                  </a:lnTo>
                  <a:cubicBezTo>
                    <a:pt x="79724" y="60293"/>
                    <a:pt x="70580" y="62960"/>
                    <a:pt x="61246" y="63437"/>
                  </a:cubicBezTo>
                  <a:cubicBezTo>
                    <a:pt x="60388" y="63437"/>
                    <a:pt x="59436" y="63437"/>
                    <a:pt x="58579" y="63437"/>
                  </a:cubicBezTo>
                  <a:cubicBezTo>
                    <a:pt x="49816" y="63437"/>
                    <a:pt x="40862" y="61436"/>
                    <a:pt x="32861" y="57341"/>
                  </a:cubicBezTo>
                  <a:cubicBezTo>
                    <a:pt x="24289" y="52959"/>
                    <a:pt x="16193" y="45911"/>
                    <a:pt x="14764" y="37052"/>
                  </a:cubicBezTo>
                  <a:cubicBezTo>
                    <a:pt x="14002" y="31623"/>
                    <a:pt x="15812" y="26670"/>
                    <a:pt x="19050" y="22479"/>
                  </a:cubicBezTo>
                  <a:lnTo>
                    <a:pt x="0" y="13335"/>
                  </a:lnTo>
                  <a:lnTo>
                    <a:pt x="2096" y="8954"/>
                  </a:lnTo>
                  <a:lnTo>
                    <a:pt x="22384" y="18764"/>
                  </a:lnTo>
                  <a:cubicBezTo>
                    <a:pt x="23527" y="17621"/>
                    <a:pt x="24765" y="16574"/>
                    <a:pt x="26099" y="15526"/>
                  </a:cubicBezTo>
                  <a:cubicBezTo>
                    <a:pt x="33147" y="10096"/>
                    <a:pt x="42386" y="6953"/>
                    <a:pt x="52007" y="6477"/>
                  </a:cubicBezTo>
                  <a:cubicBezTo>
                    <a:pt x="53054" y="6477"/>
                    <a:pt x="54007" y="6477"/>
                    <a:pt x="55054" y="6477"/>
                  </a:cubicBezTo>
                  <a:cubicBezTo>
                    <a:pt x="63722" y="6477"/>
                    <a:pt x="72676" y="8287"/>
                    <a:pt x="80582" y="12192"/>
                  </a:cubicBezTo>
                  <a:cubicBezTo>
                    <a:pt x="84963" y="14383"/>
                    <a:pt x="89154" y="17240"/>
                    <a:pt x="92488" y="20765"/>
                  </a:cubicBezTo>
                  <a:cubicBezTo>
                    <a:pt x="94869" y="23241"/>
                    <a:pt x="96679" y="26099"/>
                    <a:pt x="97631" y="29146"/>
                  </a:cubicBezTo>
                  <a:lnTo>
                    <a:pt x="111633" y="0"/>
                  </a:lnTo>
                  <a:lnTo>
                    <a:pt x="111633" y="13621"/>
                  </a:lnTo>
                  <a:lnTo>
                    <a:pt x="96965" y="44101"/>
                  </a:lnTo>
                  <a:lnTo>
                    <a:pt x="96965" y="43910"/>
                  </a:lnTo>
                  <a:cubicBezTo>
                    <a:pt x="96965" y="43910"/>
                    <a:pt x="96298" y="45244"/>
                    <a:pt x="96298" y="45244"/>
                  </a:cubicBezTo>
                  <a:cubicBezTo>
                    <a:pt x="94964" y="47625"/>
                    <a:pt x="93154" y="49816"/>
                    <a:pt x="91059" y="51721"/>
                  </a:cubicBezTo>
                  <a:lnTo>
                    <a:pt x="111538" y="61627"/>
                  </a:lnTo>
                  <a:lnTo>
                    <a:pt x="111538" y="67056"/>
                  </a:lnTo>
                  <a:moveTo>
                    <a:pt x="22955" y="24479"/>
                  </a:moveTo>
                  <a:cubicBezTo>
                    <a:pt x="22003" y="25241"/>
                    <a:pt x="21146" y="26003"/>
                    <a:pt x="20384" y="26861"/>
                  </a:cubicBezTo>
                  <a:cubicBezTo>
                    <a:pt x="17907" y="29623"/>
                    <a:pt x="16669" y="33338"/>
                    <a:pt x="17336" y="36957"/>
                  </a:cubicBezTo>
                  <a:cubicBezTo>
                    <a:pt x="18002" y="40672"/>
                    <a:pt x="20479" y="44006"/>
                    <a:pt x="23717" y="46482"/>
                  </a:cubicBezTo>
                  <a:cubicBezTo>
                    <a:pt x="27051" y="48958"/>
                    <a:pt x="30956" y="50578"/>
                    <a:pt x="35052" y="51625"/>
                  </a:cubicBezTo>
                  <a:cubicBezTo>
                    <a:pt x="41243" y="53150"/>
                    <a:pt x="47435" y="53721"/>
                    <a:pt x="53626" y="53721"/>
                  </a:cubicBezTo>
                  <a:cubicBezTo>
                    <a:pt x="55626" y="53721"/>
                    <a:pt x="57531" y="53721"/>
                    <a:pt x="59531" y="53531"/>
                  </a:cubicBezTo>
                  <a:cubicBezTo>
                    <a:pt x="65723" y="53150"/>
                    <a:pt x="71723" y="52292"/>
                    <a:pt x="77534" y="50673"/>
                  </a:cubicBezTo>
                  <a:lnTo>
                    <a:pt x="23051" y="24479"/>
                  </a:lnTo>
                  <a:moveTo>
                    <a:pt x="58293" y="16288"/>
                  </a:moveTo>
                  <a:cubicBezTo>
                    <a:pt x="56674" y="16288"/>
                    <a:pt x="55150" y="16288"/>
                    <a:pt x="53531" y="16383"/>
                  </a:cubicBezTo>
                  <a:cubicBezTo>
                    <a:pt x="45529" y="16859"/>
                    <a:pt x="37433" y="17812"/>
                    <a:pt x="30004" y="20574"/>
                  </a:cubicBezTo>
                  <a:lnTo>
                    <a:pt x="28099" y="21431"/>
                  </a:lnTo>
                  <a:lnTo>
                    <a:pt x="84011" y="48292"/>
                  </a:lnTo>
                  <a:cubicBezTo>
                    <a:pt x="90488" y="45339"/>
                    <a:pt x="96393" y="40100"/>
                    <a:pt x="95726" y="32861"/>
                  </a:cubicBezTo>
                  <a:cubicBezTo>
                    <a:pt x="93631" y="25432"/>
                    <a:pt x="85630" y="20765"/>
                    <a:pt x="77819" y="18669"/>
                  </a:cubicBezTo>
                  <a:cubicBezTo>
                    <a:pt x="71438" y="16954"/>
                    <a:pt x="64865" y="16288"/>
                    <a:pt x="58293" y="16288"/>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32" name="Google Shape;932;p101"/>
            <p:cNvSpPr/>
            <p:nvPr/>
          </p:nvSpPr>
          <p:spPr>
            <a:xfrm>
              <a:off x="12077173" y="3701222"/>
              <a:ext cx="178974" cy="162877"/>
            </a:xfrm>
            <a:custGeom>
              <a:rect b="b" l="l" r="r" t="t"/>
              <a:pathLst>
                <a:path extrusionOk="0" h="162877" w="178974">
                  <a:moveTo>
                    <a:pt x="4572" y="162878"/>
                  </a:moveTo>
                  <a:lnTo>
                    <a:pt x="0" y="159639"/>
                  </a:lnTo>
                  <a:lnTo>
                    <a:pt x="93821" y="26479"/>
                  </a:lnTo>
                  <a:lnTo>
                    <a:pt x="93821" y="26670"/>
                  </a:lnTo>
                  <a:cubicBezTo>
                    <a:pt x="93821" y="26670"/>
                    <a:pt x="94583" y="25527"/>
                    <a:pt x="94583" y="25527"/>
                  </a:cubicBezTo>
                  <a:cubicBezTo>
                    <a:pt x="96203" y="23527"/>
                    <a:pt x="98203" y="21812"/>
                    <a:pt x="100394" y="20288"/>
                  </a:cubicBezTo>
                  <a:lnTo>
                    <a:pt x="76962" y="3810"/>
                  </a:lnTo>
                  <a:lnTo>
                    <a:pt x="79629" y="0"/>
                  </a:lnTo>
                  <a:lnTo>
                    <a:pt x="104775" y="17717"/>
                  </a:lnTo>
                  <a:cubicBezTo>
                    <a:pt x="110490" y="14954"/>
                    <a:pt x="117062" y="13716"/>
                    <a:pt x="123730" y="13716"/>
                  </a:cubicBezTo>
                  <a:cubicBezTo>
                    <a:pt x="125730" y="13716"/>
                    <a:pt x="127825" y="13811"/>
                    <a:pt x="129826" y="14097"/>
                  </a:cubicBezTo>
                  <a:cubicBezTo>
                    <a:pt x="138779" y="15145"/>
                    <a:pt x="147828" y="18574"/>
                    <a:pt x="155257" y="24098"/>
                  </a:cubicBezTo>
                  <a:cubicBezTo>
                    <a:pt x="162496" y="29432"/>
                    <a:pt x="168973" y="37338"/>
                    <a:pt x="168878" y="45625"/>
                  </a:cubicBezTo>
                  <a:cubicBezTo>
                    <a:pt x="168878" y="50768"/>
                    <a:pt x="166306" y="55054"/>
                    <a:pt x="162687" y="58484"/>
                  </a:cubicBezTo>
                  <a:lnTo>
                    <a:pt x="178975" y="69913"/>
                  </a:lnTo>
                  <a:lnTo>
                    <a:pt x="176308" y="73723"/>
                  </a:lnTo>
                  <a:lnTo>
                    <a:pt x="158972" y="61531"/>
                  </a:lnTo>
                  <a:cubicBezTo>
                    <a:pt x="157734" y="62389"/>
                    <a:pt x="156400" y="63246"/>
                    <a:pt x="155067" y="63913"/>
                  </a:cubicBezTo>
                  <a:cubicBezTo>
                    <a:pt x="149257" y="67056"/>
                    <a:pt x="142304" y="68580"/>
                    <a:pt x="135255" y="68580"/>
                  </a:cubicBezTo>
                  <a:cubicBezTo>
                    <a:pt x="133445" y="68580"/>
                    <a:pt x="131540" y="68485"/>
                    <a:pt x="129730" y="68294"/>
                  </a:cubicBezTo>
                  <a:cubicBezTo>
                    <a:pt x="120777" y="67246"/>
                    <a:pt x="111633" y="64103"/>
                    <a:pt x="104108" y="58674"/>
                  </a:cubicBezTo>
                  <a:cubicBezTo>
                    <a:pt x="100394" y="55912"/>
                    <a:pt x="96964" y="52673"/>
                    <a:pt x="94393" y="48863"/>
                  </a:cubicBezTo>
                  <a:cubicBezTo>
                    <a:pt x="92583" y="46196"/>
                    <a:pt x="91345" y="43244"/>
                    <a:pt x="90869" y="40291"/>
                  </a:cubicBezTo>
                  <a:lnTo>
                    <a:pt x="4572" y="162878"/>
                  </a:lnTo>
                  <a:moveTo>
                    <a:pt x="106489" y="24575"/>
                  </a:moveTo>
                  <a:cubicBezTo>
                    <a:pt x="100013" y="26289"/>
                    <a:pt x="93821" y="30194"/>
                    <a:pt x="93250" y="37052"/>
                  </a:cubicBezTo>
                  <a:cubicBezTo>
                    <a:pt x="94012" y="44291"/>
                    <a:pt x="100774" y="49911"/>
                    <a:pt x="107632" y="52959"/>
                  </a:cubicBezTo>
                  <a:cubicBezTo>
                    <a:pt x="114681" y="56197"/>
                    <a:pt x="122206" y="57912"/>
                    <a:pt x="129730" y="58864"/>
                  </a:cubicBezTo>
                  <a:cubicBezTo>
                    <a:pt x="133636" y="59246"/>
                    <a:pt x="137541" y="59531"/>
                    <a:pt x="141351" y="59531"/>
                  </a:cubicBezTo>
                  <a:cubicBezTo>
                    <a:pt x="144971" y="59531"/>
                    <a:pt x="148590" y="59246"/>
                    <a:pt x="152114" y="58579"/>
                  </a:cubicBezTo>
                  <a:lnTo>
                    <a:pt x="154019" y="58103"/>
                  </a:lnTo>
                  <a:lnTo>
                    <a:pt x="106299" y="24575"/>
                  </a:lnTo>
                  <a:moveTo>
                    <a:pt x="120396" y="22955"/>
                  </a:moveTo>
                  <a:cubicBezTo>
                    <a:pt x="117824" y="22955"/>
                    <a:pt x="115157" y="23051"/>
                    <a:pt x="112586" y="23431"/>
                  </a:cubicBezTo>
                  <a:lnTo>
                    <a:pt x="159068" y="56102"/>
                  </a:lnTo>
                  <a:cubicBezTo>
                    <a:pt x="160020" y="55531"/>
                    <a:pt x="160972" y="54959"/>
                    <a:pt x="161830" y="54293"/>
                  </a:cubicBezTo>
                  <a:cubicBezTo>
                    <a:pt x="164592" y="52102"/>
                    <a:pt x="166211" y="48959"/>
                    <a:pt x="166211" y="45434"/>
                  </a:cubicBezTo>
                  <a:cubicBezTo>
                    <a:pt x="166211" y="41910"/>
                    <a:pt x="164402" y="38386"/>
                    <a:pt x="161735" y="35623"/>
                  </a:cubicBezTo>
                  <a:cubicBezTo>
                    <a:pt x="159068" y="32861"/>
                    <a:pt x="155638" y="30671"/>
                    <a:pt x="152019" y="29051"/>
                  </a:cubicBezTo>
                  <a:cubicBezTo>
                    <a:pt x="144780" y="25908"/>
                    <a:pt x="137160" y="24384"/>
                    <a:pt x="129635" y="23527"/>
                  </a:cubicBezTo>
                  <a:cubicBezTo>
                    <a:pt x="126492" y="23146"/>
                    <a:pt x="123444" y="22955"/>
                    <a:pt x="120301" y="22955"/>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33" name="Google Shape;933;p101"/>
            <p:cNvSpPr/>
            <p:nvPr/>
          </p:nvSpPr>
          <p:spPr>
            <a:xfrm>
              <a:off x="11086859" y="3705795"/>
              <a:ext cx="162210" cy="267461"/>
            </a:xfrm>
            <a:custGeom>
              <a:rect b="b" l="l" r="r" t="t"/>
              <a:pathLst>
                <a:path extrusionOk="0" h="267461" w="162210">
                  <a:moveTo>
                    <a:pt x="67437" y="267367"/>
                  </a:moveTo>
                  <a:cubicBezTo>
                    <a:pt x="66865" y="267367"/>
                    <a:pt x="66199" y="267367"/>
                    <a:pt x="65627" y="267367"/>
                  </a:cubicBezTo>
                  <a:cubicBezTo>
                    <a:pt x="53530" y="267081"/>
                    <a:pt x="40577" y="263462"/>
                    <a:pt x="34195" y="254317"/>
                  </a:cubicBezTo>
                  <a:cubicBezTo>
                    <a:pt x="27908" y="245078"/>
                    <a:pt x="30289" y="233363"/>
                    <a:pt x="35243" y="223742"/>
                  </a:cubicBezTo>
                  <a:cubicBezTo>
                    <a:pt x="40196" y="213836"/>
                    <a:pt x="49054" y="205264"/>
                    <a:pt x="59627" y="199454"/>
                  </a:cubicBezTo>
                  <a:cubicBezTo>
                    <a:pt x="61151" y="198596"/>
                    <a:pt x="62770" y="197929"/>
                    <a:pt x="64389" y="197167"/>
                  </a:cubicBezTo>
                  <a:lnTo>
                    <a:pt x="0" y="197167"/>
                  </a:lnTo>
                  <a:lnTo>
                    <a:pt x="0" y="191071"/>
                  </a:lnTo>
                  <a:lnTo>
                    <a:pt x="84582" y="191071"/>
                  </a:lnTo>
                  <a:cubicBezTo>
                    <a:pt x="87821" y="190595"/>
                    <a:pt x="91059" y="190309"/>
                    <a:pt x="94393" y="190309"/>
                  </a:cubicBezTo>
                  <a:cubicBezTo>
                    <a:pt x="94583" y="190309"/>
                    <a:pt x="94774" y="190309"/>
                    <a:pt x="94964" y="190309"/>
                  </a:cubicBezTo>
                  <a:cubicBezTo>
                    <a:pt x="98012" y="190309"/>
                    <a:pt x="101060" y="190595"/>
                    <a:pt x="104013" y="191071"/>
                  </a:cubicBezTo>
                  <a:lnTo>
                    <a:pt x="123539" y="191071"/>
                  </a:lnTo>
                  <a:lnTo>
                    <a:pt x="123539" y="0"/>
                  </a:lnTo>
                  <a:lnTo>
                    <a:pt x="130969" y="0"/>
                  </a:lnTo>
                  <a:lnTo>
                    <a:pt x="130969" y="191071"/>
                  </a:lnTo>
                  <a:lnTo>
                    <a:pt x="162211" y="191071"/>
                  </a:lnTo>
                  <a:lnTo>
                    <a:pt x="162211" y="197167"/>
                  </a:lnTo>
                  <a:lnTo>
                    <a:pt x="130969" y="197167"/>
                  </a:lnTo>
                  <a:lnTo>
                    <a:pt x="130969" y="217456"/>
                  </a:lnTo>
                  <a:lnTo>
                    <a:pt x="130969" y="217265"/>
                  </a:lnTo>
                  <a:cubicBezTo>
                    <a:pt x="130969" y="217265"/>
                    <a:pt x="130873" y="219170"/>
                    <a:pt x="130873" y="219170"/>
                  </a:cubicBezTo>
                  <a:cubicBezTo>
                    <a:pt x="130493" y="224599"/>
                    <a:pt x="128683" y="229933"/>
                    <a:pt x="126016" y="234887"/>
                  </a:cubicBezTo>
                  <a:cubicBezTo>
                    <a:pt x="120587" y="244792"/>
                    <a:pt x="111538" y="252984"/>
                    <a:pt x="100965" y="258794"/>
                  </a:cubicBezTo>
                  <a:cubicBezTo>
                    <a:pt x="90869" y="264223"/>
                    <a:pt x="79153" y="267462"/>
                    <a:pt x="67342" y="267462"/>
                  </a:cubicBezTo>
                  <a:moveTo>
                    <a:pt x="104204" y="198406"/>
                  </a:moveTo>
                  <a:cubicBezTo>
                    <a:pt x="101251" y="198406"/>
                    <a:pt x="98298" y="198691"/>
                    <a:pt x="95440" y="199263"/>
                  </a:cubicBezTo>
                  <a:cubicBezTo>
                    <a:pt x="85249" y="201168"/>
                    <a:pt x="75629" y="205073"/>
                    <a:pt x="66770" y="209836"/>
                  </a:cubicBezTo>
                  <a:cubicBezTo>
                    <a:pt x="58007" y="214693"/>
                    <a:pt x="49339" y="220123"/>
                    <a:pt x="42481" y="227362"/>
                  </a:cubicBezTo>
                  <a:cubicBezTo>
                    <a:pt x="39148" y="230981"/>
                    <a:pt x="36290" y="235077"/>
                    <a:pt x="35147" y="239649"/>
                  </a:cubicBezTo>
                  <a:cubicBezTo>
                    <a:pt x="33814" y="244126"/>
                    <a:pt x="34480" y="248983"/>
                    <a:pt x="37243" y="252698"/>
                  </a:cubicBezTo>
                  <a:cubicBezTo>
                    <a:pt x="40005" y="256508"/>
                    <a:pt x="44577" y="258985"/>
                    <a:pt x="49625" y="259937"/>
                  </a:cubicBezTo>
                  <a:cubicBezTo>
                    <a:pt x="51816" y="260318"/>
                    <a:pt x="54007" y="260509"/>
                    <a:pt x="56197" y="260509"/>
                  </a:cubicBezTo>
                  <a:cubicBezTo>
                    <a:pt x="59246" y="260509"/>
                    <a:pt x="62198" y="260128"/>
                    <a:pt x="65151" y="259556"/>
                  </a:cubicBezTo>
                  <a:cubicBezTo>
                    <a:pt x="75438" y="257461"/>
                    <a:pt x="84963" y="253270"/>
                    <a:pt x="93821" y="248412"/>
                  </a:cubicBezTo>
                  <a:cubicBezTo>
                    <a:pt x="102679" y="243554"/>
                    <a:pt x="110966" y="237744"/>
                    <a:pt x="117443" y="230505"/>
                  </a:cubicBezTo>
                  <a:cubicBezTo>
                    <a:pt x="123730" y="223552"/>
                    <a:pt x="128397" y="213741"/>
                    <a:pt x="123349" y="205454"/>
                  </a:cubicBezTo>
                  <a:cubicBezTo>
                    <a:pt x="118777" y="200215"/>
                    <a:pt x="111538" y="198310"/>
                    <a:pt x="104108" y="198310"/>
                  </a:cubicBezTo>
                  <a:moveTo>
                    <a:pt x="119920" y="197072"/>
                  </a:moveTo>
                  <a:cubicBezTo>
                    <a:pt x="121253" y="198025"/>
                    <a:pt x="122396" y="198977"/>
                    <a:pt x="123349" y="200025"/>
                  </a:cubicBezTo>
                  <a:lnTo>
                    <a:pt x="123349" y="197072"/>
                  </a:lnTo>
                  <a:lnTo>
                    <a:pt x="119920" y="197072"/>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34" name="Google Shape;934;p101"/>
            <p:cNvSpPr/>
            <p:nvPr/>
          </p:nvSpPr>
          <p:spPr>
            <a:xfrm>
              <a:off x="9352651" y="4648007"/>
              <a:ext cx="399647" cy="508825"/>
            </a:xfrm>
            <a:custGeom>
              <a:rect b="b" l="l" r="r" t="t"/>
              <a:pathLst>
                <a:path extrusionOk="0" h="508825" w="399647">
                  <a:moveTo>
                    <a:pt x="83049" y="508826"/>
                  </a:moveTo>
                  <a:cubicBezTo>
                    <a:pt x="71143" y="508826"/>
                    <a:pt x="59808" y="501682"/>
                    <a:pt x="55141" y="489966"/>
                  </a:cubicBezTo>
                  <a:cubicBezTo>
                    <a:pt x="48950" y="474536"/>
                    <a:pt x="56379" y="457010"/>
                    <a:pt x="71810" y="450723"/>
                  </a:cubicBezTo>
                  <a:cubicBezTo>
                    <a:pt x="75524" y="449199"/>
                    <a:pt x="79334" y="448532"/>
                    <a:pt x="83049" y="448532"/>
                  </a:cubicBezTo>
                  <a:cubicBezTo>
                    <a:pt x="94955" y="448532"/>
                    <a:pt x="106290" y="455676"/>
                    <a:pt x="110957" y="467392"/>
                  </a:cubicBezTo>
                  <a:cubicBezTo>
                    <a:pt x="117148" y="482822"/>
                    <a:pt x="109719" y="500348"/>
                    <a:pt x="94289" y="506635"/>
                  </a:cubicBezTo>
                  <a:cubicBezTo>
                    <a:pt x="90574" y="508159"/>
                    <a:pt x="86764" y="508826"/>
                    <a:pt x="83049" y="508826"/>
                  </a:cubicBezTo>
                  <a:moveTo>
                    <a:pt x="257261" y="474250"/>
                  </a:moveTo>
                  <a:cubicBezTo>
                    <a:pt x="190681" y="474250"/>
                    <a:pt x="153629" y="421481"/>
                    <a:pt x="141818" y="401098"/>
                  </a:cubicBezTo>
                  <a:cubicBezTo>
                    <a:pt x="84764" y="302705"/>
                    <a:pt x="110386" y="193738"/>
                    <a:pt x="149438" y="129445"/>
                  </a:cubicBezTo>
                  <a:cubicBezTo>
                    <a:pt x="173346" y="90107"/>
                    <a:pt x="192491" y="59627"/>
                    <a:pt x="268501" y="0"/>
                  </a:cubicBezTo>
                  <a:cubicBezTo>
                    <a:pt x="155915" y="141732"/>
                    <a:pt x="139246" y="247745"/>
                    <a:pt x="189919" y="367379"/>
                  </a:cubicBezTo>
                  <a:cubicBezTo>
                    <a:pt x="203731" y="400050"/>
                    <a:pt x="242021" y="428054"/>
                    <a:pt x="283931" y="428054"/>
                  </a:cubicBezTo>
                  <a:cubicBezTo>
                    <a:pt x="296123" y="428054"/>
                    <a:pt x="308601" y="425672"/>
                    <a:pt x="320888" y="420434"/>
                  </a:cubicBezTo>
                  <a:cubicBezTo>
                    <a:pt x="332794" y="415290"/>
                    <a:pt x="375848" y="403384"/>
                    <a:pt x="386420" y="335661"/>
                  </a:cubicBezTo>
                  <a:cubicBezTo>
                    <a:pt x="381372" y="343567"/>
                    <a:pt x="373943" y="350044"/>
                    <a:pt x="364608" y="353759"/>
                  </a:cubicBezTo>
                  <a:cubicBezTo>
                    <a:pt x="358798" y="356045"/>
                    <a:pt x="352892" y="357188"/>
                    <a:pt x="346987" y="357188"/>
                  </a:cubicBezTo>
                  <a:cubicBezTo>
                    <a:pt x="328413" y="357188"/>
                    <a:pt x="310792" y="346043"/>
                    <a:pt x="303362" y="327755"/>
                  </a:cubicBezTo>
                  <a:cubicBezTo>
                    <a:pt x="293647" y="303657"/>
                    <a:pt x="305267" y="276320"/>
                    <a:pt x="329366" y="266605"/>
                  </a:cubicBezTo>
                  <a:cubicBezTo>
                    <a:pt x="335176" y="264224"/>
                    <a:pt x="341081" y="263176"/>
                    <a:pt x="346987" y="263176"/>
                  </a:cubicBezTo>
                  <a:cubicBezTo>
                    <a:pt x="365561" y="263176"/>
                    <a:pt x="383182" y="274320"/>
                    <a:pt x="390611" y="292608"/>
                  </a:cubicBezTo>
                  <a:cubicBezTo>
                    <a:pt x="392135" y="296323"/>
                    <a:pt x="392897" y="300038"/>
                    <a:pt x="393469" y="303847"/>
                  </a:cubicBezTo>
                  <a:lnTo>
                    <a:pt x="394612" y="302419"/>
                  </a:lnTo>
                  <a:cubicBezTo>
                    <a:pt x="407566" y="349663"/>
                    <a:pt x="392993" y="387096"/>
                    <a:pt x="379467" y="407099"/>
                  </a:cubicBezTo>
                  <a:cubicBezTo>
                    <a:pt x="362322" y="432435"/>
                    <a:pt x="337652" y="454152"/>
                    <a:pt x="308601" y="464630"/>
                  </a:cubicBezTo>
                  <a:cubicBezTo>
                    <a:pt x="289837" y="471392"/>
                    <a:pt x="272787" y="474250"/>
                    <a:pt x="257356" y="474250"/>
                  </a:cubicBezTo>
                  <a:moveTo>
                    <a:pt x="30090" y="377190"/>
                  </a:moveTo>
                  <a:cubicBezTo>
                    <a:pt x="18184" y="377190"/>
                    <a:pt x="6849" y="370046"/>
                    <a:pt x="2182" y="358330"/>
                  </a:cubicBezTo>
                  <a:cubicBezTo>
                    <a:pt x="-4009" y="342900"/>
                    <a:pt x="3420" y="325374"/>
                    <a:pt x="18850" y="319088"/>
                  </a:cubicBezTo>
                  <a:cubicBezTo>
                    <a:pt x="22565" y="317563"/>
                    <a:pt x="26375" y="316897"/>
                    <a:pt x="30090" y="316897"/>
                  </a:cubicBezTo>
                  <a:cubicBezTo>
                    <a:pt x="41996" y="316897"/>
                    <a:pt x="53331" y="324041"/>
                    <a:pt x="57998" y="335756"/>
                  </a:cubicBezTo>
                  <a:cubicBezTo>
                    <a:pt x="64189" y="351187"/>
                    <a:pt x="56760" y="368713"/>
                    <a:pt x="41329" y="374999"/>
                  </a:cubicBezTo>
                  <a:cubicBezTo>
                    <a:pt x="37615" y="376523"/>
                    <a:pt x="33805" y="377190"/>
                    <a:pt x="30090" y="377190"/>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35" name="Google Shape;935;p101"/>
            <p:cNvSpPr/>
            <p:nvPr/>
          </p:nvSpPr>
          <p:spPr>
            <a:xfrm>
              <a:off x="12445791" y="3274788"/>
              <a:ext cx="200601" cy="86868"/>
            </a:xfrm>
            <a:custGeom>
              <a:rect b="b" l="l" r="r" t="t"/>
              <a:pathLst>
                <a:path extrusionOk="0" h="86868" w="200601">
                  <a:moveTo>
                    <a:pt x="81343" y="86868"/>
                  </a:moveTo>
                  <a:cubicBezTo>
                    <a:pt x="43720" y="86868"/>
                    <a:pt x="11811" y="71438"/>
                    <a:pt x="0" y="46196"/>
                  </a:cubicBezTo>
                  <a:cubicBezTo>
                    <a:pt x="16097" y="59436"/>
                    <a:pt x="41053" y="66961"/>
                    <a:pt x="69628" y="66961"/>
                  </a:cubicBezTo>
                  <a:cubicBezTo>
                    <a:pt x="82296" y="66961"/>
                    <a:pt x="95726" y="65437"/>
                    <a:pt x="109347" y="62294"/>
                  </a:cubicBezTo>
                  <a:cubicBezTo>
                    <a:pt x="153638" y="52102"/>
                    <a:pt x="188023" y="27337"/>
                    <a:pt x="200596" y="0"/>
                  </a:cubicBezTo>
                  <a:cubicBezTo>
                    <a:pt x="201073" y="35528"/>
                    <a:pt x="165068" y="71247"/>
                    <a:pt x="114109" y="83058"/>
                  </a:cubicBezTo>
                  <a:cubicBezTo>
                    <a:pt x="102965" y="85630"/>
                    <a:pt x="91916" y="86868"/>
                    <a:pt x="81343" y="86868"/>
                  </a:cubicBezTo>
                  <a:moveTo>
                    <a:pt x="100203" y="44863"/>
                  </a:moveTo>
                  <a:cubicBezTo>
                    <a:pt x="90106" y="44863"/>
                    <a:pt x="81058" y="37910"/>
                    <a:pt x="78676" y="27718"/>
                  </a:cubicBezTo>
                  <a:cubicBezTo>
                    <a:pt x="75914" y="15812"/>
                    <a:pt x="83344" y="3905"/>
                    <a:pt x="95250" y="1238"/>
                  </a:cubicBezTo>
                  <a:cubicBezTo>
                    <a:pt x="96869" y="857"/>
                    <a:pt x="98584" y="667"/>
                    <a:pt x="100203" y="667"/>
                  </a:cubicBezTo>
                  <a:cubicBezTo>
                    <a:pt x="110299" y="667"/>
                    <a:pt x="119348" y="7620"/>
                    <a:pt x="121729" y="17812"/>
                  </a:cubicBezTo>
                  <a:cubicBezTo>
                    <a:pt x="124492" y="29718"/>
                    <a:pt x="117062" y="41624"/>
                    <a:pt x="105156" y="44387"/>
                  </a:cubicBezTo>
                  <a:cubicBezTo>
                    <a:pt x="103441" y="44768"/>
                    <a:pt x="101822" y="44958"/>
                    <a:pt x="100203" y="44958"/>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36" name="Google Shape;936;p101"/>
            <p:cNvSpPr/>
            <p:nvPr/>
          </p:nvSpPr>
          <p:spPr>
            <a:xfrm>
              <a:off x="11607975" y="2436017"/>
              <a:ext cx="136394" cy="164973"/>
            </a:xfrm>
            <a:custGeom>
              <a:rect b="b" l="l" r="r" t="t"/>
              <a:pathLst>
                <a:path extrusionOk="0" h="164973" w="136394">
                  <a:moveTo>
                    <a:pt x="38478" y="164973"/>
                  </a:moveTo>
                  <a:cubicBezTo>
                    <a:pt x="31334" y="164973"/>
                    <a:pt x="24000" y="163544"/>
                    <a:pt x="17332" y="160401"/>
                  </a:cubicBezTo>
                  <a:cubicBezTo>
                    <a:pt x="9427" y="156782"/>
                    <a:pt x="1902" y="150686"/>
                    <a:pt x="283" y="142875"/>
                  </a:cubicBezTo>
                  <a:cubicBezTo>
                    <a:pt x="-1241" y="134969"/>
                    <a:pt x="3616" y="127921"/>
                    <a:pt x="9617" y="122873"/>
                  </a:cubicBezTo>
                  <a:cubicBezTo>
                    <a:pt x="15713" y="117729"/>
                    <a:pt x="23905" y="114491"/>
                    <a:pt x="32572" y="113729"/>
                  </a:cubicBezTo>
                  <a:cubicBezTo>
                    <a:pt x="34287" y="113538"/>
                    <a:pt x="36001" y="113538"/>
                    <a:pt x="37811" y="113538"/>
                  </a:cubicBezTo>
                  <a:cubicBezTo>
                    <a:pt x="44860" y="113538"/>
                    <a:pt x="52004" y="114871"/>
                    <a:pt x="58671" y="117729"/>
                  </a:cubicBezTo>
                  <a:cubicBezTo>
                    <a:pt x="62767" y="119539"/>
                    <a:pt x="66577" y="121920"/>
                    <a:pt x="69720" y="124968"/>
                  </a:cubicBezTo>
                  <a:cubicBezTo>
                    <a:pt x="72006" y="127064"/>
                    <a:pt x="73721" y="129635"/>
                    <a:pt x="74673" y="132398"/>
                  </a:cubicBezTo>
                  <a:lnTo>
                    <a:pt x="131442" y="0"/>
                  </a:lnTo>
                  <a:lnTo>
                    <a:pt x="136395" y="2096"/>
                  </a:lnTo>
                  <a:lnTo>
                    <a:pt x="74673" y="145923"/>
                  </a:lnTo>
                  <a:lnTo>
                    <a:pt x="74673" y="145733"/>
                  </a:lnTo>
                  <a:cubicBezTo>
                    <a:pt x="74673" y="145733"/>
                    <a:pt x="74101" y="146971"/>
                    <a:pt x="74101" y="146971"/>
                  </a:cubicBezTo>
                  <a:cubicBezTo>
                    <a:pt x="72292" y="150400"/>
                    <a:pt x="69625" y="153448"/>
                    <a:pt x="66481" y="155924"/>
                  </a:cubicBezTo>
                  <a:cubicBezTo>
                    <a:pt x="60100" y="160973"/>
                    <a:pt x="51813" y="163830"/>
                    <a:pt x="43145" y="164592"/>
                  </a:cubicBezTo>
                  <a:cubicBezTo>
                    <a:pt x="41621" y="164783"/>
                    <a:pt x="40002" y="164783"/>
                    <a:pt x="38478" y="164783"/>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nvGrpSpPr>
            <p:cNvPr id="937" name="Google Shape;937;p101"/>
            <p:cNvGrpSpPr/>
            <p:nvPr/>
          </p:nvGrpSpPr>
          <p:grpSpPr>
            <a:xfrm>
              <a:off x="12552280" y="1643346"/>
              <a:ext cx="313752" cy="1538764"/>
              <a:chOff x="12626500" y="1875609"/>
              <a:chExt cx="313752" cy="1538764"/>
            </a:xfrm>
          </p:grpSpPr>
          <p:sp>
            <p:nvSpPr>
              <p:cNvPr id="938" name="Google Shape;938;p101"/>
              <p:cNvSpPr/>
              <p:nvPr/>
            </p:nvSpPr>
            <p:spPr>
              <a:xfrm>
                <a:off x="12626500" y="3344174"/>
                <a:ext cx="127582" cy="70199"/>
              </a:xfrm>
              <a:custGeom>
                <a:rect b="b" l="l" r="r" t="t"/>
                <a:pathLst>
                  <a:path extrusionOk="0" h="70199" w="127582">
                    <a:moveTo>
                      <a:pt x="2191" y="70199"/>
                    </a:moveTo>
                    <a:lnTo>
                      <a:pt x="0" y="67342"/>
                    </a:lnTo>
                    <a:lnTo>
                      <a:pt x="84391" y="3524"/>
                    </a:lnTo>
                    <a:lnTo>
                      <a:pt x="84391" y="3524"/>
                    </a:lnTo>
                    <a:cubicBezTo>
                      <a:pt x="84391" y="3524"/>
                      <a:pt x="85154" y="3048"/>
                      <a:pt x="85154" y="3048"/>
                    </a:cubicBezTo>
                    <a:cubicBezTo>
                      <a:pt x="87344" y="1619"/>
                      <a:pt x="89916" y="762"/>
                      <a:pt x="92583" y="286"/>
                    </a:cubicBezTo>
                    <a:cubicBezTo>
                      <a:pt x="93726" y="95"/>
                      <a:pt x="94964" y="0"/>
                      <a:pt x="96203" y="0"/>
                    </a:cubicBezTo>
                    <a:cubicBezTo>
                      <a:pt x="100584" y="0"/>
                      <a:pt x="105061" y="1143"/>
                      <a:pt x="109156" y="2953"/>
                    </a:cubicBezTo>
                    <a:cubicBezTo>
                      <a:pt x="114490" y="5334"/>
                      <a:pt x="119348" y="9239"/>
                      <a:pt x="122872" y="14097"/>
                    </a:cubicBezTo>
                    <a:cubicBezTo>
                      <a:pt x="126301" y="18859"/>
                      <a:pt x="128683" y="24955"/>
                      <a:pt x="127063" y="30099"/>
                    </a:cubicBezTo>
                    <a:cubicBezTo>
                      <a:pt x="125349" y="35242"/>
                      <a:pt x="120110" y="37719"/>
                      <a:pt x="114871" y="38671"/>
                    </a:cubicBezTo>
                    <a:cubicBezTo>
                      <a:pt x="113443" y="38957"/>
                      <a:pt x="112014" y="39052"/>
                      <a:pt x="110490" y="39052"/>
                    </a:cubicBezTo>
                    <a:cubicBezTo>
                      <a:pt x="106394" y="39052"/>
                      <a:pt x="102203" y="38100"/>
                      <a:pt x="98298" y="36290"/>
                    </a:cubicBezTo>
                    <a:cubicBezTo>
                      <a:pt x="92964" y="33909"/>
                      <a:pt x="88011" y="30099"/>
                      <a:pt x="84391" y="25241"/>
                    </a:cubicBezTo>
                    <a:cubicBezTo>
                      <a:pt x="82582" y="22765"/>
                      <a:pt x="81153" y="20098"/>
                      <a:pt x="80296" y="17240"/>
                    </a:cubicBezTo>
                    <a:cubicBezTo>
                      <a:pt x="79724" y="15240"/>
                      <a:pt x="79534" y="13145"/>
                      <a:pt x="79820" y="11239"/>
                    </a:cubicBezTo>
                    <a:lnTo>
                      <a:pt x="2191" y="69913"/>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39" name="Google Shape;939;p101"/>
              <p:cNvSpPr/>
              <p:nvPr/>
            </p:nvSpPr>
            <p:spPr>
              <a:xfrm>
                <a:off x="12847416" y="1875609"/>
                <a:ext cx="92836" cy="277082"/>
              </a:xfrm>
              <a:custGeom>
                <a:rect b="b" l="l" r="r" t="t"/>
                <a:pathLst>
                  <a:path extrusionOk="0" h="277082" w="92836">
                    <a:moveTo>
                      <a:pt x="58072" y="276987"/>
                    </a:moveTo>
                    <a:lnTo>
                      <a:pt x="922" y="67056"/>
                    </a:lnTo>
                    <a:lnTo>
                      <a:pt x="1112" y="67246"/>
                    </a:lnTo>
                    <a:lnTo>
                      <a:pt x="636" y="65437"/>
                    </a:lnTo>
                    <a:cubicBezTo>
                      <a:pt x="-412" y="60103"/>
                      <a:pt x="-126" y="54483"/>
                      <a:pt x="1208" y="49054"/>
                    </a:cubicBezTo>
                    <a:cubicBezTo>
                      <a:pt x="3779" y="38100"/>
                      <a:pt x="10447" y="27718"/>
                      <a:pt x="19114" y="19431"/>
                    </a:cubicBezTo>
                    <a:cubicBezTo>
                      <a:pt x="27782" y="11144"/>
                      <a:pt x="39022" y="4667"/>
                      <a:pt x="51023" y="1810"/>
                    </a:cubicBezTo>
                    <a:cubicBezTo>
                      <a:pt x="55500" y="667"/>
                      <a:pt x="60262" y="0"/>
                      <a:pt x="64930" y="0"/>
                    </a:cubicBezTo>
                    <a:cubicBezTo>
                      <a:pt x="72359" y="0"/>
                      <a:pt x="79503" y="1715"/>
                      <a:pt x="84742" y="6096"/>
                    </a:cubicBezTo>
                    <a:cubicBezTo>
                      <a:pt x="93219" y="13335"/>
                      <a:pt x="93981" y="25241"/>
                      <a:pt x="91790" y="35909"/>
                    </a:cubicBezTo>
                    <a:cubicBezTo>
                      <a:pt x="89600" y="46863"/>
                      <a:pt x="83408" y="57436"/>
                      <a:pt x="74645" y="65723"/>
                    </a:cubicBezTo>
                    <a:cubicBezTo>
                      <a:pt x="65977" y="74104"/>
                      <a:pt x="54928" y="80677"/>
                      <a:pt x="42832" y="83915"/>
                    </a:cubicBezTo>
                    <a:cubicBezTo>
                      <a:pt x="38260" y="85058"/>
                      <a:pt x="33593" y="85820"/>
                      <a:pt x="28925" y="85820"/>
                    </a:cubicBezTo>
                    <a:cubicBezTo>
                      <a:pt x="27401" y="85820"/>
                      <a:pt x="25972" y="85820"/>
                      <a:pt x="24448" y="85630"/>
                    </a:cubicBezTo>
                    <a:cubicBezTo>
                      <a:pt x="20162" y="85249"/>
                      <a:pt x="16067" y="84011"/>
                      <a:pt x="12637" y="81915"/>
                    </a:cubicBezTo>
                    <a:lnTo>
                      <a:pt x="65215" y="275082"/>
                    </a:lnTo>
                    <a:lnTo>
                      <a:pt x="58072" y="277082"/>
                    </a:lnTo>
                    <a:moveTo>
                      <a:pt x="70073" y="4763"/>
                    </a:moveTo>
                    <a:cubicBezTo>
                      <a:pt x="69502" y="4763"/>
                      <a:pt x="68930" y="4763"/>
                      <a:pt x="68263" y="4763"/>
                    </a:cubicBezTo>
                    <a:cubicBezTo>
                      <a:pt x="63120" y="5144"/>
                      <a:pt x="57977" y="6858"/>
                      <a:pt x="53309" y="9144"/>
                    </a:cubicBezTo>
                    <a:cubicBezTo>
                      <a:pt x="43879" y="13906"/>
                      <a:pt x="35878" y="20383"/>
                      <a:pt x="28544" y="27337"/>
                    </a:cubicBezTo>
                    <a:cubicBezTo>
                      <a:pt x="21305" y="34385"/>
                      <a:pt x="14828" y="42196"/>
                      <a:pt x="10447" y="50863"/>
                    </a:cubicBezTo>
                    <a:cubicBezTo>
                      <a:pt x="6160" y="59246"/>
                      <a:pt x="4351" y="69913"/>
                      <a:pt x="11304" y="76581"/>
                    </a:cubicBezTo>
                    <a:cubicBezTo>
                      <a:pt x="14733" y="78772"/>
                      <a:pt x="18638" y="79724"/>
                      <a:pt x="22829" y="79724"/>
                    </a:cubicBezTo>
                    <a:cubicBezTo>
                      <a:pt x="28639" y="79724"/>
                      <a:pt x="34735" y="77915"/>
                      <a:pt x="39974" y="75248"/>
                    </a:cubicBezTo>
                    <a:cubicBezTo>
                      <a:pt x="49309" y="70771"/>
                      <a:pt x="57500" y="64484"/>
                      <a:pt x="64835" y="57531"/>
                    </a:cubicBezTo>
                    <a:cubicBezTo>
                      <a:pt x="72073" y="50482"/>
                      <a:pt x="78931" y="42958"/>
                      <a:pt x="83694" y="34290"/>
                    </a:cubicBezTo>
                    <a:cubicBezTo>
                      <a:pt x="85980" y="29908"/>
                      <a:pt x="87599" y="25241"/>
                      <a:pt x="87504" y="20574"/>
                    </a:cubicBezTo>
                    <a:cubicBezTo>
                      <a:pt x="87504" y="15907"/>
                      <a:pt x="85694" y="11430"/>
                      <a:pt x="82075" y="8477"/>
                    </a:cubicBezTo>
                    <a:cubicBezTo>
                      <a:pt x="78836" y="5810"/>
                      <a:pt x="74455" y="4667"/>
                      <a:pt x="69978" y="4667"/>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940" name="Google Shape;940;p101"/>
            <p:cNvSpPr/>
            <p:nvPr/>
          </p:nvSpPr>
          <p:spPr>
            <a:xfrm>
              <a:off x="11391278" y="2197511"/>
              <a:ext cx="164973" cy="205930"/>
            </a:xfrm>
            <a:custGeom>
              <a:rect b="b" l="l" r="r" t="t"/>
              <a:pathLst>
                <a:path extrusionOk="0" h="205930" w="164973">
                  <a:moveTo>
                    <a:pt x="84582" y="205835"/>
                  </a:moveTo>
                  <a:cubicBezTo>
                    <a:pt x="82963" y="205835"/>
                    <a:pt x="81344" y="205645"/>
                    <a:pt x="79820" y="205168"/>
                  </a:cubicBezTo>
                  <a:cubicBezTo>
                    <a:pt x="72485" y="202787"/>
                    <a:pt x="68866" y="195453"/>
                    <a:pt x="67342" y="188119"/>
                  </a:cubicBezTo>
                  <a:cubicBezTo>
                    <a:pt x="65913" y="180594"/>
                    <a:pt x="66961" y="172212"/>
                    <a:pt x="70295" y="164592"/>
                  </a:cubicBezTo>
                  <a:cubicBezTo>
                    <a:pt x="73628" y="156972"/>
                    <a:pt x="78867" y="149828"/>
                    <a:pt x="85630" y="144589"/>
                  </a:cubicBezTo>
                  <a:cubicBezTo>
                    <a:pt x="89059" y="142018"/>
                    <a:pt x="92774" y="139827"/>
                    <a:pt x="96869" y="138684"/>
                  </a:cubicBezTo>
                  <a:cubicBezTo>
                    <a:pt x="98870" y="138017"/>
                    <a:pt x="100870" y="137731"/>
                    <a:pt x="102870" y="137731"/>
                  </a:cubicBezTo>
                  <a:cubicBezTo>
                    <a:pt x="103632" y="137731"/>
                    <a:pt x="104489" y="137731"/>
                    <a:pt x="105251" y="137922"/>
                  </a:cubicBezTo>
                  <a:lnTo>
                    <a:pt x="104966" y="137731"/>
                  </a:lnTo>
                  <a:lnTo>
                    <a:pt x="0" y="3143"/>
                  </a:lnTo>
                  <a:lnTo>
                    <a:pt x="4096" y="0"/>
                  </a:lnTo>
                  <a:lnTo>
                    <a:pt x="7334" y="4191"/>
                  </a:lnTo>
                  <a:cubicBezTo>
                    <a:pt x="11430" y="5334"/>
                    <a:pt x="15430" y="5810"/>
                    <a:pt x="19336" y="5810"/>
                  </a:cubicBezTo>
                  <a:cubicBezTo>
                    <a:pt x="26289" y="5810"/>
                    <a:pt x="32957" y="4381"/>
                    <a:pt x="39624" y="2953"/>
                  </a:cubicBezTo>
                  <a:cubicBezTo>
                    <a:pt x="46292" y="1524"/>
                    <a:pt x="53054" y="95"/>
                    <a:pt x="60008" y="95"/>
                  </a:cubicBezTo>
                  <a:cubicBezTo>
                    <a:pt x="72390" y="95"/>
                    <a:pt x="85725" y="4667"/>
                    <a:pt x="101155" y="22003"/>
                  </a:cubicBezTo>
                  <a:cubicBezTo>
                    <a:pt x="107347" y="28956"/>
                    <a:pt x="157163" y="99250"/>
                    <a:pt x="164973" y="112300"/>
                  </a:cubicBezTo>
                  <a:cubicBezTo>
                    <a:pt x="135350" y="84677"/>
                    <a:pt x="116491" y="77914"/>
                    <a:pt x="102870" y="77914"/>
                  </a:cubicBezTo>
                  <a:cubicBezTo>
                    <a:pt x="96298" y="77914"/>
                    <a:pt x="90964" y="79438"/>
                    <a:pt x="86201" y="81058"/>
                  </a:cubicBezTo>
                  <a:cubicBezTo>
                    <a:pt x="81439" y="82582"/>
                    <a:pt x="77343" y="84201"/>
                    <a:pt x="73152" y="84201"/>
                  </a:cubicBezTo>
                  <a:cubicBezTo>
                    <a:pt x="71914" y="84201"/>
                    <a:pt x="70580" y="84106"/>
                    <a:pt x="69247" y="83725"/>
                  </a:cubicBezTo>
                  <a:lnTo>
                    <a:pt x="114967" y="142399"/>
                  </a:lnTo>
                  <a:cubicBezTo>
                    <a:pt x="115824" y="143161"/>
                    <a:pt x="116681" y="144113"/>
                    <a:pt x="117253" y="145066"/>
                  </a:cubicBezTo>
                  <a:cubicBezTo>
                    <a:pt x="119348" y="148114"/>
                    <a:pt x="120682" y="151829"/>
                    <a:pt x="121253" y="155638"/>
                  </a:cubicBezTo>
                  <a:cubicBezTo>
                    <a:pt x="122492" y="163354"/>
                    <a:pt x="121063" y="171641"/>
                    <a:pt x="117824" y="179260"/>
                  </a:cubicBezTo>
                  <a:cubicBezTo>
                    <a:pt x="114491" y="186880"/>
                    <a:pt x="109061" y="193929"/>
                    <a:pt x="102299" y="198977"/>
                  </a:cubicBezTo>
                  <a:cubicBezTo>
                    <a:pt x="97060" y="202883"/>
                    <a:pt x="90583" y="205930"/>
                    <a:pt x="84487" y="205930"/>
                  </a:cubicBezTo>
                  <a:moveTo>
                    <a:pt x="99060" y="56293"/>
                  </a:moveTo>
                  <a:cubicBezTo>
                    <a:pt x="105632" y="56293"/>
                    <a:pt x="112490" y="57531"/>
                    <a:pt x="119920" y="61436"/>
                  </a:cubicBezTo>
                  <a:cubicBezTo>
                    <a:pt x="105537" y="50483"/>
                    <a:pt x="94297" y="47149"/>
                    <a:pt x="85154" y="47149"/>
                  </a:cubicBezTo>
                  <a:cubicBezTo>
                    <a:pt x="77914" y="47149"/>
                    <a:pt x="71914" y="49244"/>
                    <a:pt x="66485" y="51245"/>
                  </a:cubicBezTo>
                  <a:cubicBezTo>
                    <a:pt x="61055" y="53340"/>
                    <a:pt x="56293" y="55340"/>
                    <a:pt x="51435" y="55340"/>
                  </a:cubicBezTo>
                  <a:cubicBezTo>
                    <a:pt x="49816" y="55340"/>
                    <a:pt x="48292" y="55150"/>
                    <a:pt x="46672" y="54578"/>
                  </a:cubicBezTo>
                  <a:lnTo>
                    <a:pt x="51054" y="60198"/>
                  </a:lnTo>
                  <a:cubicBezTo>
                    <a:pt x="54388" y="60960"/>
                    <a:pt x="57531" y="61246"/>
                    <a:pt x="60674" y="61246"/>
                  </a:cubicBezTo>
                  <a:cubicBezTo>
                    <a:pt x="67246" y="61246"/>
                    <a:pt x="73628" y="60008"/>
                    <a:pt x="79915" y="58674"/>
                  </a:cubicBezTo>
                  <a:cubicBezTo>
                    <a:pt x="86201" y="57436"/>
                    <a:pt x="92583" y="56102"/>
                    <a:pt x="99155" y="56102"/>
                  </a:cubicBezTo>
                  <a:moveTo>
                    <a:pt x="24384" y="25908"/>
                  </a:moveTo>
                  <a:lnTo>
                    <a:pt x="29146" y="32099"/>
                  </a:lnTo>
                  <a:cubicBezTo>
                    <a:pt x="32576" y="32861"/>
                    <a:pt x="35909" y="33242"/>
                    <a:pt x="39243" y="33242"/>
                  </a:cubicBezTo>
                  <a:cubicBezTo>
                    <a:pt x="46101" y="33242"/>
                    <a:pt x="52769" y="31813"/>
                    <a:pt x="59436" y="30385"/>
                  </a:cubicBezTo>
                  <a:cubicBezTo>
                    <a:pt x="66104" y="28956"/>
                    <a:pt x="72866" y="27527"/>
                    <a:pt x="79724" y="27527"/>
                  </a:cubicBezTo>
                  <a:cubicBezTo>
                    <a:pt x="84772" y="27527"/>
                    <a:pt x="90011" y="28289"/>
                    <a:pt x="95441" y="30385"/>
                  </a:cubicBezTo>
                  <a:cubicBezTo>
                    <a:pt x="82487" y="21908"/>
                    <a:pt x="72295" y="19241"/>
                    <a:pt x="63722" y="19241"/>
                  </a:cubicBezTo>
                  <a:cubicBezTo>
                    <a:pt x="56579" y="19241"/>
                    <a:pt x="50578" y="21050"/>
                    <a:pt x="45053" y="22955"/>
                  </a:cubicBezTo>
                  <a:cubicBezTo>
                    <a:pt x="39529" y="24765"/>
                    <a:pt x="34576" y="26670"/>
                    <a:pt x="29432" y="26670"/>
                  </a:cubicBezTo>
                  <a:cubicBezTo>
                    <a:pt x="27718" y="26670"/>
                    <a:pt x="26003" y="26479"/>
                    <a:pt x="24289" y="26003"/>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41" name="Google Shape;941;p101"/>
            <p:cNvSpPr/>
            <p:nvPr/>
          </p:nvSpPr>
          <p:spPr>
            <a:xfrm>
              <a:off x="11071007" y="2495072"/>
              <a:ext cx="261019" cy="285083"/>
            </a:xfrm>
            <a:custGeom>
              <a:rect b="b" l="l" r="r" t="t"/>
              <a:pathLst>
                <a:path extrusionOk="0" h="285083" w="261019">
                  <a:moveTo>
                    <a:pt x="175967" y="285083"/>
                  </a:moveTo>
                  <a:cubicBezTo>
                    <a:pt x="211304" y="166307"/>
                    <a:pt x="157203" y="169640"/>
                    <a:pt x="151392" y="142208"/>
                  </a:cubicBezTo>
                  <a:lnTo>
                    <a:pt x="104529" y="239554"/>
                  </a:lnTo>
                  <a:cubicBezTo>
                    <a:pt x="104053" y="241173"/>
                    <a:pt x="103386" y="242792"/>
                    <a:pt x="102529" y="244316"/>
                  </a:cubicBezTo>
                  <a:cubicBezTo>
                    <a:pt x="99862" y="249079"/>
                    <a:pt x="95957" y="253079"/>
                    <a:pt x="91385" y="256318"/>
                  </a:cubicBezTo>
                  <a:cubicBezTo>
                    <a:pt x="82241" y="262890"/>
                    <a:pt x="70430" y="266319"/>
                    <a:pt x="58524" y="266986"/>
                  </a:cubicBezTo>
                  <a:cubicBezTo>
                    <a:pt x="57380" y="266986"/>
                    <a:pt x="56237" y="266986"/>
                    <a:pt x="55095" y="266986"/>
                  </a:cubicBezTo>
                  <a:cubicBezTo>
                    <a:pt x="44141" y="266986"/>
                    <a:pt x="32806" y="264509"/>
                    <a:pt x="22900" y="259366"/>
                  </a:cubicBezTo>
                  <a:cubicBezTo>
                    <a:pt x="12137" y="253841"/>
                    <a:pt x="1945" y="244983"/>
                    <a:pt x="230" y="233934"/>
                  </a:cubicBezTo>
                  <a:cubicBezTo>
                    <a:pt x="-1389" y="222885"/>
                    <a:pt x="5755" y="213360"/>
                    <a:pt x="14423" y="206788"/>
                  </a:cubicBezTo>
                  <a:cubicBezTo>
                    <a:pt x="23281" y="200025"/>
                    <a:pt x="34806" y="196120"/>
                    <a:pt x="46903" y="195453"/>
                  </a:cubicBezTo>
                  <a:cubicBezTo>
                    <a:pt x="48141" y="195453"/>
                    <a:pt x="49475" y="195358"/>
                    <a:pt x="50713" y="195358"/>
                  </a:cubicBezTo>
                  <a:cubicBezTo>
                    <a:pt x="61571" y="195358"/>
                    <a:pt x="72811" y="197644"/>
                    <a:pt x="82812" y="202597"/>
                  </a:cubicBezTo>
                  <a:cubicBezTo>
                    <a:pt x="88337" y="205359"/>
                    <a:pt x="93576" y="208883"/>
                    <a:pt x="97767" y="213360"/>
                  </a:cubicBezTo>
                  <a:cubicBezTo>
                    <a:pt x="100719" y="216408"/>
                    <a:pt x="102910" y="219932"/>
                    <a:pt x="104148" y="223742"/>
                  </a:cubicBezTo>
                  <a:lnTo>
                    <a:pt x="104148" y="223266"/>
                  </a:lnTo>
                  <a:lnTo>
                    <a:pt x="211495" y="0"/>
                  </a:lnTo>
                  <a:lnTo>
                    <a:pt x="218258" y="3239"/>
                  </a:lnTo>
                  <a:lnTo>
                    <a:pt x="214924" y="10192"/>
                  </a:lnTo>
                  <a:cubicBezTo>
                    <a:pt x="223401" y="57055"/>
                    <a:pt x="282933" y="67342"/>
                    <a:pt x="252357" y="143732"/>
                  </a:cubicBezTo>
                  <a:cubicBezTo>
                    <a:pt x="247309" y="156305"/>
                    <a:pt x="188063" y="266319"/>
                    <a:pt x="176062" y="284988"/>
                  </a:cubicBezTo>
                  <a:moveTo>
                    <a:pt x="174729" y="93917"/>
                  </a:moveTo>
                  <a:lnTo>
                    <a:pt x="170252" y="103346"/>
                  </a:lnTo>
                  <a:cubicBezTo>
                    <a:pt x="178920" y="138017"/>
                    <a:pt x="214162" y="151829"/>
                    <a:pt x="213305" y="193643"/>
                  </a:cubicBezTo>
                  <a:cubicBezTo>
                    <a:pt x="227211" y="120587"/>
                    <a:pt x="178729" y="120587"/>
                    <a:pt x="174729" y="93917"/>
                  </a:cubicBezTo>
                  <a:moveTo>
                    <a:pt x="197493" y="46577"/>
                  </a:moveTo>
                  <a:lnTo>
                    <a:pt x="192636" y="56769"/>
                  </a:lnTo>
                  <a:cubicBezTo>
                    <a:pt x="200351" y="90107"/>
                    <a:pt x="234069" y="104966"/>
                    <a:pt x="237689" y="141923"/>
                  </a:cubicBezTo>
                  <a:cubicBezTo>
                    <a:pt x="245499" y="76295"/>
                    <a:pt x="203018" y="74105"/>
                    <a:pt x="197493" y="46577"/>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42" name="Google Shape;942;p101"/>
            <p:cNvSpPr/>
            <p:nvPr/>
          </p:nvSpPr>
          <p:spPr>
            <a:xfrm>
              <a:off x="12264651" y="1933668"/>
              <a:ext cx="181159" cy="197929"/>
            </a:xfrm>
            <a:custGeom>
              <a:rect b="b" l="l" r="r" t="t"/>
              <a:pathLst>
                <a:path extrusionOk="0" h="197929" w="181159">
                  <a:moveTo>
                    <a:pt x="122180" y="197929"/>
                  </a:moveTo>
                  <a:cubicBezTo>
                    <a:pt x="146755" y="115538"/>
                    <a:pt x="109131" y="117729"/>
                    <a:pt x="105131" y="98774"/>
                  </a:cubicBezTo>
                  <a:lnTo>
                    <a:pt x="72650" y="166306"/>
                  </a:lnTo>
                  <a:cubicBezTo>
                    <a:pt x="72269" y="167450"/>
                    <a:pt x="71888" y="168593"/>
                    <a:pt x="71222" y="169640"/>
                  </a:cubicBezTo>
                  <a:cubicBezTo>
                    <a:pt x="69412" y="172879"/>
                    <a:pt x="66650" y="175736"/>
                    <a:pt x="63506" y="178022"/>
                  </a:cubicBezTo>
                  <a:cubicBezTo>
                    <a:pt x="57125" y="182594"/>
                    <a:pt x="49028" y="184976"/>
                    <a:pt x="40646" y="185452"/>
                  </a:cubicBezTo>
                  <a:cubicBezTo>
                    <a:pt x="39884" y="185452"/>
                    <a:pt x="39027" y="185452"/>
                    <a:pt x="38265" y="185452"/>
                  </a:cubicBezTo>
                  <a:cubicBezTo>
                    <a:pt x="30645" y="185452"/>
                    <a:pt x="22834" y="183737"/>
                    <a:pt x="15881" y="180118"/>
                  </a:cubicBezTo>
                  <a:cubicBezTo>
                    <a:pt x="8452" y="176308"/>
                    <a:pt x="1403" y="170117"/>
                    <a:pt x="165" y="162497"/>
                  </a:cubicBezTo>
                  <a:cubicBezTo>
                    <a:pt x="-978" y="154781"/>
                    <a:pt x="3975" y="148209"/>
                    <a:pt x="9976" y="143637"/>
                  </a:cubicBezTo>
                  <a:cubicBezTo>
                    <a:pt x="16072" y="138970"/>
                    <a:pt x="24168" y="136208"/>
                    <a:pt x="32455" y="135731"/>
                  </a:cubicBezTo>
                  <a:cubicBezTo>
                    <a:pt x="33312" y="135731"/>
                    <a:pt x="34265" y="135731"/>
                    <a:pt x="35122" y="135731"/>
                  </a:cubicBezTo>
                  <a:cubicBezTo>
                    <a:pt x="42647" y="135731"/>
                    <a:pt x="50457" y="137255"/>
                    <a:pt x="57410" y="140684"/>
                  </a:cubicBezTo>
                  <a:cubicBezTo>
                    <a:pt x="61220" y="142589"/>
                    <a:pt x="64935" y="145066"/>
                    <a:pt x="67792" y="148114"/>
                  </a:cubicBezTo>
                  <a:cubicBezTo>
                    <a:pt x="69793" y="150209"/>
                    <a:pt x="71412" y="152686"/>
                    <a:pt x="72269" y="155258"/>
                  </a:cubicBezTo>
                  <a:lnTo>
                    <a:pt x="72269" y="154972"/>
                  </a:lnTo>
                  <a:lnTo>
                    <a:pt x="146755" y="0"/>
                  </a:lnTo>
                  <a:lnTo>
                    <a:pt x="151517" y="2286"/>
                  </a:lnTo>
                  <a:lnTo>
                    <a:pt x="149231" y="7144"/>
                  </a:lnTo>
                  <a:cubicBezTo>
                    <a:pt x="155042" y="39719"/>
                    <a:pt x="196380" y="46863"/>
                    <a:pt x="175139" y="99822"/>
                  </a:cubicBezTo>
                  <a:cubicBezTo>
                    <a:pt x="171615" y="108490"/>
                    <a:pt x="130562" y="184880"/>
                    <a:pt x="122180" y="197834"/>
                  </a:cubicBezTo>
                  <a:moveTo>
                    <a:pt x="121228" y="65246"/>
                  </a:moveTo>
                  <a:lnTo>
                    <a:pt x="118084" y="71723"/>
                  </a:lnTo>
                  <a:cubicBezTo>
                    <a:pt x="124085" y="95726"/>
                    <a:pt x="148565" y="105347"/>
                    <a:pt x="147993" y="134398"/>
                  </a:cubicBezTo>
                  <a:cubicBezTo>
                    <a:pt x="157613" y="83725"/>
                    <a:pt x="123990" y="83725"/>
                    <a:pt x="121228" y="65246"/>
                  </a:cubicBezTo>
                  <a:moveTo>
                    <a:pt x="137039" y="32385"/>
                  </a:moveTo>
                  <a:lnTo>
                    <a:pt x="133610" y="39433"/>
                  </a:lnTo>
                  <a:cubicBezTo>
                    <a:pt x="139040" y="62579"/>
                    <a:pt x="162376" y="72866"/>
                    <a:pt x="164852" y="98489"/>
                  </a:cubicBezTo>
                  <a:cubicBezTo>
                    <a:pt x="170282" y="52959"/>
                    <a:pt x="140849" y="51435"/>
                    <a:pt x="136944" y="32290"/>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43" name="Google Shape;943;p101"/>
            <p:cNvSpPr/>
            <p:nvPr/>
          </p:nvSpPr>
          <p:spPr>
            <a:xfrm>
              <a:off x="10341147" y="3977257"/>
              <a:ext cx="199262" cy="239553"/>
            </a:xfrm>
            <a:custGeom>
              <a:rect b="b" l="l" r="r" t="t"/>
              <a:pathLst>
                <a:path extrusionOk="0" h="239553" w="199262">
                  <a:moveTo>
                    <a:pt x="160687" y="239554"/>
                  </a:moveTo>
                  <a:cubicBezTo>
                    <a:pt x="150400" y="239554"/>
                    <a:pt x="142304" y="231838"/>
                    <a:pt x="137160" y="223171"/>
                  </a:cubicBezTo>
                  <a:cubicBezTo>
                    <a:pt x="131636" y="214027"/>
                    <a:pt x="129064" y="202597"/>
                    <a:pt x="129731" y="191071"/>
                  </a:cubicBezTo>
                  <a:cubicBezTo>
                    <a:pt x="130397" y="179546"/>
                    <a:pt x="133826" y="167640"/>
                    <a:pt x="140303" y="157543"/>
                  </a:cubicBezTo>
                  <a:cubicBezTo>
                    <a:pt x="143542" y="152495"/>
                    <a:pt x="147447" y="147923"/>
                    <a:pt x="152114" y="144399"/>
                  </a:cubicBezTo>
                  <a:cubicBezTo>
                    <a:pt x="155353" y="141827"/>
                    <a:pt x="159068" y="140113"/>
                    <a:pt x="162878" y="139351"/>
                  </a:cubicBezTo>
                  <a:lnTo>
                    <a:pt x="0" y="37719"/>
                  </a:lnTo>
                  <a:lnTo>
                    <a:pt x="3810" y="31623"/>
                  </a:lnTo>
                  <a:lnTo>
                    <a:pt x="9716" y="35338"/>
                  </a:lnTo>
                  <a:cubicBezTo>
                    <a:pt x="61151" y="32004"/>
                    <a:pt x="62960" y="0"/>
                    <a:pt x="90297" y="0"/>
                  </a:cubicBezTo>
                  <a:cubicBezTo>
                    <a:pt x="105442" y="0"/>
                    <a:pt x="128492" y="9906"/>
                    <a:pt x="172212" y="40005"/>
                  </a:cubicBezTo>
                  <a:cubicBezTo>
                    <a:pt x="150400" y="27908"/>
                    <a:pt x="133922" y="23527"/>
                    <a:pt x="120777" y="23527"/>
                  </a:cubicBezTo>
                  <a:cubicBezTo>
                    <a:pt x="102489" y="23527"/>
                    <a:pt x="90773" y="32099"/>
                    <a:pt x="80391" y="40672"/>
                  </a:cubicBezTo>
                  <a:cubicBezTo>
                    <a:pt x="70009" y="49244"/>
                    <a:pt x="61055" y="57817"/>
                    <a:pt x="48387" y="57817"/>
                  </a:cubicBezTo>
                  <a:cubicBezTo>
                    <a:pt x="47435" y="57817"/>
                    <a:pt x="46387" y="57817"/>
                    <a:pt x="45339" y="57626"/>
                  </a:cubicBezTo>
                  <a:lnTo>
                    <a:pt x="180785" y="142113"/>
                  </a:lnTo>
                  <a:lnTo>
                    <a:pt x="180499" y="142113"/>
                  </a:lnTo>
                  <a:cubicBezTo>
                    <a:pt x="180499" y="142113"/>
                    <a:pt x="182118" y="143065"/>
                    <a:pt x="182118" y="143065"/>
                  </a:cubicBezTo>
                  <a:cubicBezTo>
                    <a:pt x="186309" y="146113"/>
                    <a:pt x="189738" y="150304"/>
                    <a:pt x="192405" y="154972"/>
                  </a:cubicBezTo>
                  <a:cubicBezTo>
                    <a:pt x="197739" y="164401"/>
                    <a:pt x="199739" y="175927"/>
                    <a:pt x="199168" y="187452"/>
                  </a:cubicBezTo>
                  <a:cubicBezTo>
                    <a:pt x="198501" y="198977"/>
                    <a:pt x="194786" y="210788"/>
                    <a:pt x="188214" y="220599"/>
                  </a:cubicBezTo>
                  <a:cubicBezTo>
                    <a:pt x="181832" y="230219"/>
                    <a:pt x="172307" y="238982"/>
                    <a:pt x="161639" y="239554"/>
                  </a:cubicBezTo>
                  <a:cubicBezTo>
                    <a:pt x="161354" y="239554"/>
                    <a:pt x="161068" y="239554"/>
                    <a:pt x="160877" y="239554"/>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44" name="Google Shape;944;p101"/>
            <p:cNvSpPr/>
            <p:nvPr/>
          </p:nvSpPr>
          <p:spPr>
            <a:xfrm>
              <a:off x="9941062" y="4539137"/>
              <a:ext cx="223412" cy="207549"/>
            </a:xfrm>
            <a:custGeom>
              <a:rect b="b" l="l" r="r" t="t"/>
              <a:pathLst>
                <a:path extrusionOk="0" h="207549" w="223412">
                  <a:moveTo>
                    <a:pt x="47659" y="207359"/>
                  </a:moveTo>
                  <a:cubicBezTo>
                    <a:pt x="46897" y="207359"/>
                    <a:pt x="46135" y="207359"/>
                    <a:pt x="45469" y="207359"/>
                  </a:cubicBezTo>
                  <a:cubicBezTo>
                    <a:pt x="35563" y="206978"/>
                    <a:pt x="25371" y="204026"/>
                    <a:pt x="16798" y="198596"/>
                  </a:cubicBezTo>
                  <a:cubicBezTo>
                    <a:pt x="8416" y="193262"/>
                    <a:pt x="701" y="185261"/>
                    <a:pt x="34" y="176117"/>
                  </a:cubicBezTo>
                  <a:cubicBezTo>
                    <a:pt x="-537" y="166973"/>
                    <a:pt x="6130" y="159639"/>
                    <a:pt x="13655" y="154877"/>
                  </a:cubicBezTo>
                  <a:cubicBezTo>
                    <a:pt x="20894" y="150304"/>
                    <a:pt x="29848" y="147923"/>
                    <a:pt x="39087" y="147923"/>
                  </a:cubicBezTo>
                  <a:cubicBezTo>
                    <a:pt x="39754" y="147923"/>
                    <a:pt x="40420" y="147923"/>
                    <a:pt x="41087" y="147923"/>
                  </a:cubicBezTo>
                  <a:cubicBezTo>
                    <a:pt x="50993" y="148304"/>
                    <a:pt x="61280" y="151067"/>
                    <a:pt x="70043" y="156401"/>
                  </a:cubicBezTo>
                  <a:cubicBezTo>
                    <a:pt x="74425" y="159068"/>
                    <a:pt x="78425" y="162401"/>
                    <a:pt x="81568" y="166306"/>
                  </a:cubicBezTo>
                  <a:cubicBezTo>
                    <a:pt x="83664" y="168878"/>
                    <a:pt x="85188" y="171831"/>
                    <a:pt x="85950" y="174879"/>
                  </a:cubicBezTo>
                  <a:lnTo>
                    <a:pt x="190058" y="0"/>
                  </a:lnTo>
                  <a:lnTo>
                    <a:pt x="195868" y="3143"/>
                  </a:lnTo>
                  <a:lnTo>
                    <a:pt x="190534" y="12192"/>
                  </a:lnTo>
                  <a:cubicBezTo>
                    <a:pt x="193773" y="48101"/>
                    <a:pt x="229396" y="59341"/>
                    <a:pt x="222538" y="92964"/>
                  </a:cubicBezTo>
                  <a:lnTo>
                    <a:pt x="165484" y="188690"/>
                  </a:lnTo>
                  <a:cubicBezTo>
                    <a:pt x="189106" y="129826"/>
                    <a:pt x="143386" y="114586"/>
                    <a:pt x="149101" y="81724"/>
                  </a:cubicBezTo>
                  <a:lnTo>
                    <a:pt x="84616" y="190024"/>
                  </a:lnTo>
                  <a:lnTo>
                    <a:pt x="84616" y="190024"/>
                  </a:lnTo>
                  <a:cubicBezTo>
                    <a:pt x="84616" y="190024"/>
                    <a:pt x="83378" y="192119"/>
                    <a:pt x="83378" y="192119"/>
                  </a:cubicBezTo>
                  <a:cubicBezTo>
                    <a:pt x="80806" y="195834"/>
                    <a:pt x="77282" y="198787"/>
                    <a:pt x="73377" y="201168"/>
                  </a:cubicBezTo>
                  <a:cubicBezTo>
                    <a:pt x="65947" y="205549"/>
                    <a:pt x="56994" y="207550"/>
                    <a:pt x="47850" y="207550"/>
                  </a:cubicBezTo>
                  <a:moveTo>
                    <a:pt x="173199" y="41434"/>
                  </a:moveTo>
                  <a:lnTo>
                    <a:pt x="164912" y="55436"/>
                  </a:lnTo>
                  <a:cubicBezTo>
                    <a:pt x="167865" y="81820"/>
                    <a:pt x="192630" y="94393"/>
                    <a:pt x="196249" y="120777"/>
                  </a:cubicBezTo>
                  <a:cubicBezTo>
                    <a:pt x="207584" y="68771"/>
                    <a:pt x="171865" y="64389"/>
                    <a:pt x="173294" y="41434"/>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45" name="Google Shape;945;p101"/>
            <p:cNvSpPr/>
            <p:nvPr/>
          </p:nvSpPr>
          <p:spPr>
            <a:xfrm>
              <a:off x="12199243" y="3382516"/>
              <a:ext cx="164441" cy="190690"/>
            </a:xfrm>
            <a:custGeom>
              <a:rect b="b" l="l" r="r" t="t"/>
              <a:pathLst>
                <a:path extrusionOk="0" h="190690" w="164441">
                  <a:moveTo>
                    <a:pt x="34045" y="190595"/>
                  </a:moveTo>
                  <a:cubicBezTo>
                    <a:pt x="28520" y="190595"/>
                    <a:pt x="22900" y="189643"/>
                    <a:pt x="17662" y="187738"/>
                  </a:cubicBezTo>
                  <a:cubicBezTo>
                    <a:pt x="10042" y="184880"/>
                    <a:pt x="2612" y="179832"/>
                    <a:pt x="517" y="172593"/>
                  </a:cubicBezTo>
                  <a:cubicBezTo>
                    <a:pt x="-1484" y="165354"/>
                    <a:pt x="2612" y="158401"/>
                    <a:pt x="7851" y="153353"/>
                  </a:cubicBezTo>
                  <a:cubicBezTo>
                    <a:pt x="13185" y="148114"/>
                    <a:pt x="20615" y="144589"/>
                    <a:pt x="28615" y="143256"/>
                  </a:cubicBezTo>
                  <a:cubicBezTo>
                    <a:pt x="31473" y="142780"/>
                    <a:pt x="34426" y="142494"/>
                    <a:pt x="37378" y="142494"/>
                  </a:cubicBezTo>
                  <a:cubicBezTo>
                    <a:pt x="42712" y="142494"/>
                    <a:pt x="48046" y="143351"/>
                    <a:pt x="53190" y="145161"/>
                  </a:cubicBezTo>
                  <a:cubicBezTo>
                    <a:pt x="57095" y="146590"/>
                    <a:pt x="60905" y="148495"/>
                    <a:pt x="64049" y="151162"/>
                  </a:cubicBezTo>
                  <a:cubicBezTo>
                    <a:pt x="66144" y="152876"/>
                    <a:pt x="67858" y="154972"/>
                    <a:pt x="69001" y="157258"/>
                  </a:cubicBezTo>
                  <a:lnTo>
                    <a:pt x="122913" y="0"/>
                  </a:lnTo>
                  <a:lnTo>
                    <a:pt x="128057" y="1524"/>
                  </a:lnTo>
                  <a:lnTo>
                    <a:pt x="125294" y="9620"/>
                  </a:lnTo>
                  <a:cubicBezTo>
                    <a:pt x="133867" y="37719"/>
                    <a:pt x="164251" y="40862"/>
                    <a:pt x="164442" y="68771"/>
                  </a:cubicBezTo>
                  <a:lnTo>
                    <a:pt x="134915" y="154876"/>
                  </a:lnTo>
                  <a:cubicBezTo>
                    <a:pt x="143963" y="103918"/>
                    <a:pt x="104815" y="99441"/>
                    <a:pt x="103863" y="72104"/>
                  </a:cubicBezTo>
                  <a:lnTo>
                    <a:pt x="70430" y="169450"/>
                  </a:lnTo>
                  <a:lnTo>
                    <a:pt x="70430" y="169450"/>
                  </a:lnTo>
                  <a:cubicBezTo>
                    <a:pt x="70430" y="169450"/>
                    <a:pt x="69763" y="171355"/>
                    <a:pt x="69763" y="171355"/>
                  </a:cubicBezTo>
                  <a:cubicBezTo>
                    <a:pt x="68335" y="174688"/>
                    <a:pt x="66049" y="177737"/>
                    <a:pt x="63286" y="180308"/>
                  </a:cubicBezTo>
                  <a:cubicBezTo>
                    <a:pt x="57667" y="185452"/>
                    <a:pt x="50142" y="188690"/>
                    <a:pt x="42141" y="190024"/>
                  </a:cubicBezTo>
                  <a:cubicBezTo>
                    <a:pt x="39474" y="190500"/>
                    <a:pt x="36807" y="190690"/>
                    <a:pt x="34045" y="190690"/>
                  </a:cubicBezTo>
                  <a:moveTo>
                    <a:pt x="116150" y="35909"/>
                  </a:moveTo>
                  <a:lnTo>
                    <a:pt x="111864" y="48482"/>
                  </a:lnTo>
                  <a:cubicBezTo>
                    <a:pt x="118627" y="69056"/>
                    <a:pt x="140534" y="74962"/>
                    <a:pt x="147773" y="95440"/>
                  </a:cubicBezTo>
                  <a:cubicBezTo>
                    <a:pt x="148059" y="52006"/>
                    <a:pt x="118817" y="54483"/>
                    <a:pt x="116150" y="35909"/>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46" name="Google Shape;946;p101"/>
            <p:cNvSpPr/>
            <p:nvPr/>
          </p:nvSpPr>
          <p:spPr>
            <a:xfrm>
              <a:off x="10344917" y="2169793"/>
              <a:ext cx="225401" cy="274796"/>
            </a:xfrm>
            <a:custGeom>
              <a:rect b="b" l="l" r="r" t="t"/>
              <a:pathLst>
                <a:path extrusionOk="0" h="274796" w="225401">
                  <a:moveTo>
                    <a:pt x="74716" y="274796"/>
                  </a:moveTo>
                  <a:lnTo>
                    <a:pt x="58904" y="243554"/>
                  </a:lnTo>
                  <a:lnTo>
                    <a:pt x="58904" y="243554"/>
                  </a:lnTo>
                  <a:cubicBezTo>
                    <a:pt x="58904" y="243554"/>
                    <a:pt x="4421" y="135826"/>
                    <a:pt x="4421" y="135826"/>
                  </a:cubicBezTo>
                  <a:cubicBezTo>
                    <a:pt x="3279" y="134493"/>
                    <a:pt x="2326" y="132969"/>
                    <a:pt x="1754" y="131350"/>
                  </a:cubicBezTo>
                  <a:cubicBezTo>
                    <a:pt x="326" y="127730"/>
                    <a:pt x="-151" y="123730"/>
                    <a:pt x="40" y="119729"/>
                  </a:cubicBezTo>
                  <a:cubicBezTo>
                    <a:pt x="516" y="111633"/>
                    <a:pt x="3850" y="103537"/>
                    <a:pt x="8898" y="96583"/>
                  </a:cubicBezTo>
                  <a:cubicBezTo>
                    <a:pt x="14042" y="89630"/>
                    <a:pt x="21090" y="83725"/>
                    <a:pt x="29187" y="80105"/>
                  </a:cubicBezTo>
                  <a:cubicBezTo>
                    <a:pt x="33854" y="78010"/>
                    <a:pt x="39092" y="76581"/>
                    <a:pt x="44045" y="76581"/>
                  </a:cubicBezTo>
                  <a:cubicBezTo>
                    <a:pt x="47474" y="76581"/>
                    <a:pt x="50713" y="77248"/>
                    <a:pt x="53570" y="78867"/>
                  </a:cubicBezTo>
                  <a:cubicBezTo>
                    <a:pt x="60429" y="82963"/>
                    <a:pt x="62524" y="91250"/>
                    <a:pt x="62333" y="98965"/>
                  </a:cubicBezTo>
                  <a:cubicBezTo>
                    <a:pt x="62143" y="106966"/>
                    <a:pt x="59095" y="115157"/>
                    <a:pt x="54047" y="122111"/>
                  </a:cubicBezTo>
                  <a:cubicBezTo>
                    <a:pt x="48903" y="129064"/>
                    <a:pt x="42045" y="135160"/>
                    <a:pt x="33949" y="138875"/>
                  </a:cubicBezTo>
                  <a:cubicBezTo>
                    <a:pt x="29853" y="140684"/>
                    <a:pt x="25567" y="142018"/>
                    <a:pt x="21281" y="142399"/>
                  </a:cubicBezTo>
                  <a:cubicBezTo>
                    <a:pt x="20709" y="142399"/>
                    <a:pt x="20042" y="142399"/>
                    <a:pt x="19471" y="142399"/>
                  </a:cubicBezTo>
                  <a:cubicBezTo>
                    <a:pt x="17185" y="142399"/>
                    <a:pt x="14994" y="142018"/>
                    <a:pt x="12994" y="141351"/>
                  </a:cubicBezTo>
                  <a:lnTo>
                    <a:pt x="13756" y="141922"/>
                  </a:lnTo>
                  <a:lnTo>
                    <a:pt x="63953" y="240887"/>
                  </a:lnTo>
                  <a:lnTo>
                    <a:pt x="204923" y="169450"/>
                  </a:lnTo>
                  <a:lnTo>
                    <a:pt x="149106" y="59341"/>
                  </a:lnTo>
                  <a:cubicBezTo>
                    <a:pt x="147963" y="58007"/>
                    <a:pt x="147011" y="56483"/>
                    <a:pt x="146439" y="54769"/>
                  </a:cubicBezTo>
                  <a:cubicBezTo>
                    <a:pt x="145011" y="51149"/>
                    <a:pt x="144534" y="47149"/>
                    <a:pt x="144725" y="43148"/>
                  </a:cubicBezTo>
                  <a:cubicBezTo>
                    <a:pt x="145201" y="35052"/>
                    <a:pt x="148535" y="26956"/>
                    <a:pt x="153583" y="20002"/>
                  </a:cubicBezTo>
                  <a:cubicBezTo>
                    <a:pt x="158727" y="13049"/>
                    <a:pt x="165775" y="7144"/>
                    <a:pt x="173871" y="3524"/>
                  </a:cubicBezTo>
                  <a:cubicBezTo>
                    <a:pt x="178539" y="1429"/>
                    <a:pt x="183777" y="0"/>
                    <a:pt x="188730" y="0"/>
                  </a:cubicBezTo>
                  <a:cubicBezTo>
                    <a:pt x="192159" y="0"/>
                    <a:pt x="195398" y="667"/>
                    <a:pt x="198255" y="2286"/>
                  </a:cubicBezTo>
                  <a:cubicBezTo>
                    <a:pt x="205113" y="6382"/>
                    <a:pt x="207209" y="14669"/>
                    <a:pt x="206923" y="22384"/>
                  </a:cubicBezTo>
                  <a:cubicBezTo>
                    <a:pt x="206733" y="30385"/>
                    <a:pt x="203685" y="38576"/>
                    <a:pt x="198636" y="45529"/>
                  </a:cubicBezTo>
                  <a:cubicBezTo>
                    <a:pt x="193588" y="52483"/>
                    <a:pt x="186635" y="58579"/>
                    <a:pt x="178539" y="62294"/>
                  </a:cubicBezTo>
                  <a:cubicBezTo>
                    <a:pt x="174443" y="64103"/>
                    <a:pt x="170157" y="65437"/>
                    <a:pt x="165775" y="65722"/>
                  </a:cubicBezTo>
                  <a:cubicBezTo>
                    <a:pt x="165204" y="65722"/>
                    <a:pt x="164537" y="65722"/>
                    <a:pt x="163965" y="65722"/>
                  </a:cubicBezTo>
                  <a:cubicBezTo>
                    <a:pt x="161679" y="65722"/>
                    <a:pt x="159489" y="65342"/>
                    <a:pt x="157488" y="64675"/>
                  </a:cubicBezTo>
                  <a:lnTo>
                    <a:pt x="158155" y="65246"/>
                  </a:lnTo>
                  <a:lnTo>
                    <a:pt x="209590" y="166688"/>
                  </a:lnTo>
                  <a:lnTo>
                    <a:pt x="209590" y="166688"/>
                  </a:lnTo>
                  <a:cubicBezTo>
                    <a:pt x="209590" y="166688"/>
                    <a:pt x="225402" y="197929"/>
                    <a:pt x="225402" y="197929"/>
                  </a:cubicBezTo>
                  <a:lnTo>
                    <a:pt x="74716" y="274320"/>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47" name="Google Shape;947;p101"/>
            <p:cNvSpPr/>
            <p:nvPr/>
          </p:nvSpPr>
          <p:spPr>
            <a:xfrm>
              <a:off x="10010462" y="4195856"/>
              <a:ext cx="289536" cy="223170"/>
            </a:xfrm>
            <a:custGeom>
              <a:rect b="b" l="l" r="r" t="t"/>
              <a:pathLst>
                <a:path extrusionOk="0" h="223170" w="289536">
                  <a:moveTo>
                    <a:pt x="34552" y="223171"/>
                  </a:moveTo>
                  <a:cubicBezTo>
                    <a:pt x="31028" y="223171"/>
                    <a:pt x="27504" y="222790"/>
                    <a:pt x="23980" y="222123"/>
                  </a:cubicBezTo>
                  <a:cubicBezTo>
                    <a:pt x="14740" y="220218"/>
                    <a:pt x="5120" y="215741"/>
                    <a:pt x="1501" y="207740"/>
                  </a:cubicBezTo>
                  <a:cubicBezTo>
                    <a:pt x="-2119" y="199739"/>
                    <a:pt x="1310" y="191071"/>
                    <a:pt x="6454" y="184213"/>
                  </a:cubicBezTo>
                  <a:cubicBezTo>
                    <a:pt x="11693" y="177260"/>
                    <a:pt x="19598" y="171736"/>
                    <a:pt x="28552" y="168783"/>
                  </a:cubicBezTo>
                  <a:cubicBezTo>
                    <a:pt x="34552" y="166783"/>
                    <a:pt x="41030" y="165640"/>
                    <a:pt x="47506" y="165640"/>
                  </a:cubicBezTo>
                  <a:cubicBezTo>
                    <a:pt x="50745" y="165640"/>
                    <a:pt x="53984" y="165926"/>
                    <a:pt x="57127" y="166497"/>
                  </a:cubicBezTo>
                  <a:cubicBezTo>
                    <a:pt x="61889" y="167450"/>
                    <a:pt x="66652" y="168974"/>
                    <a:pt x="70652" y="171450"/>
                  </a:cubicBezTo>
                  <a:cubicBezTo>
                    <a:pt x="73319" y="173069"/>
                    <a:pt x="75701" y="175165"/>
                    <a:pt x="77415" y="177546"/>
                  </a:cubicBezTo>
                  <a:lnTo>
                    <a:pt x="77129" y="176594"/>
                  </a:lnTo>
                  <a:lnTo>
                    <a:pt x="100275" y="18955"/>
                  </a:lnTo>
                  <a:lnTo>
                    <a:pt x="102466" y="19145"/>
                  </a:lnTo>
                  <a:lnTo>
                    <a:pt x="289537" y="0"/>
                  </a:lnTo>
                  <a:lnTo>
                    <a:pt x="284203" y="36386"/>
                  </a:lnTo>
                  <a:lnTo>
                    <a:pt x="283917" y="36386"/>
                  </a:lnTo>
                  <a:cubicBezTo>
                    <a:pt x="283917" y="36386"/>
                    <a:pt x="280774" y="58007"/>
                    <a:pt x="280774" y="58007"/>
                  </a:cubicBezTo>
                  <a:lnTo>
                    <a:pt x="281917" y="58007"/>
                  </a:lnTo>
                  <a:cubicBezTo>
                    <a:pt x="281917" y="58007"/>
                    <a:pt x="280774" y="65818"/>
                    <a:pt x="280774" y="65818"/>
                  </a:cubicBezTo>
                  <a:lnTo>
                    <a:pt x="279631" y="65818"/>
                  </a:lnTo>
                  <a:cubicBezTo>
                    <a:pt x="279631" y="65818"/>
                    <a:pt x="263724" y="173641"/>
                    <a:pt x="263724" y="173641"/>
                  </a:cubicBezTo>
                  <a:cubicBezTo>
                    <a:pt x="263915" y="175546"/>
                    <a:pt x="263724" y="177546"/>
                    <a:pt x="263343" y="179451"/>
                  </a:cubicBezTo>
                  <a:cubicBezTo>
                    <a:pt x="262295" y="183547"/>
                    <a:pt x="260200" y="187452"/>
                    <a:pt x="257438" y="190881"/>
                  </a:cubicBezTo>
                  <a:cubicBezTo>
                    <a:pt x="251913" y="197834"/>
                    <a:pt x="243817" y="202883"/>
                    <a:pt x="234863" y="205930"/>
                  </a:cubicBezTo>
                  <a:cubicBezTo>
                    <a:pt x="229148" y="207836"/>
                    <a:pt x="223052" y="208883"/>
                    <a:pt x="216861" y="208883"/>
                  </a:cubicBezTo>
                  <a:cubicBezTo>
                    <a:pt x="213337" y="208883"/>
                    <a:pt x="209813" y="208598"/>
                    <a:pt x="206288" y="207836"/>
                  </a:cubicBezTo>
                  <a:cubicBezTo>
                    <a:pt x="197049" y="205930"/>
                    <a:pt x="187429" y="201454"/>
                    <a:pt x="183714" y="193453"/>
                  </a:cubicBezTo>
                  <a:cubicBezTo>
                    <a:pt x="180094" y="185452"/>
                    <a:pt x="183523" y="176784"/>
                    <a:pt x="188667" y="169926"/>
                  </a:cubicBezTo>
                  <a:cubicBezTo>
                    <a:pt x="193906" y="162878"/>
                    <a:pt x="201811" y="157448"/>
                    <a:pt x="210765" y="154496"/>
                  </a:cubicBezTo>
                  <a:cubicBezTo>
                    <a:pt x="216766" y="152495"/>
                    <a:pt x="223243" y="151352"/>
                    <a:pt x="229815" y="151352"/>
                  </a:cubicBezTo>
                  <a:cubicBezTo>
                    <a:pt x="233053" y="151352"/>
                    <a:pt x="236292" y="151638"/>
                    <a:pt x="239435" y="152210"/>
                  </a:cubicBezTo>
                  <a:cubicBezTo>
                    <a:pt x="244293" y="153162"/>
                    <a:pt x="248960" y="154686"/>
                    <a:pt x="252961" y="157163"/>
                  </a:cubicBezTo>
                  <a:cubicBezTo>
                    <a:pt x="255723" y="158782"/>
                    <a:pt x="258009" y="160877"/>
                    <a:pt x="259723" y="163259"/>
                  </a:cubicBezTo>
                  <a:lnTo>
                    <a:pt x="259438" y="162306"/>
                  </a:lnTo>
                  <a:lnTo>
                    <a:pt x="273535" y="66580"/>
                  </a:lnTo>
                  <a:lnTo>
                    <a:pt x="96656" y="84677"/>
                  </a:lnTo>
                  <a:lnTo>
                    <a:pt x="81415" y="187928"/>
                  </a:lnTo>
                  <a:cubicBezTo>
                    <a:pt x="81606" y="189833"/>
                    <a:pt x="81415" y="191834"/>
                    <a:pt x="80939" y="193643"/>
                  </a:cubicBezTo>
                  <a:cubicBezTo>
                    <a:pt x="79987" y="197834"/>
                    <a:pt x="77796" y="201644"/>
                    <a:pt x="75129" y="205073"/>
                  </a:cubicBezTo>
                  <a:cubicBezTo>
                    <a:pt x="69605" y="212027"/>
                    <a:pt x="61508" y="217075"/>
                    <a:pt x="52555" y="220123"/>
                  </a:cubicBezTo>
                  <a:cubicBezTo>
                    <a:pt x="46840" y="222028"/>
                    <a:pt x="40744" y="223076"/>
                    <a:pt x="34552" y="223076"/>
                  </a:cubicBezTo>
                  <a:moveTo>
                    <a:pt x="277821" y="36957"/>
                  </a:moveTo>
                  <a:lnTo>
                    <a:pt x="100942" y="55054"/>
                  </a:lnTo>
                  <a:lnTo>
                    <a:pt x="97894" y="76010"/>
                  </a:lnTo>
                  <a:lnTo>
                    <a:pt x="274678" y="58484"/>
                  </a:lnTo>
                  <a:lnTo>
                    <a:pt x="277821" y="36957"/>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48" name="Google Shape;948;p101"/>
            <p:cNvSpPr/>
            <p:nvPr/>
          </p:nvSpPr>
          <p:spPr>
            <a:xfrm>
              <a:off x="11961483" y="2310382"/>
              <a:ext cx="125634" cy="125920"/>
            </a:xfrm>
            <a:custGeom>
              <a:rect b="b" l="l" r="r" t="t"/>
              <a:pathLst>
                <a:path extrusionOk="0" h="125920" w="125634">
                  <a:moveTo>
                    <a:pt x="14535" y="125921"/>
                  </a:moveTo>
                  <a:cubicBezTo>
                    <a:pt x="14535" y="125921"/>
                    <a:pt x="13678" y="125921"/>
                    <a:pt x="13202" y="125921"/>
                  </a:cubicBezTo>
                  <a:cubicBezTo>
                    <a:pt x="8630" y="125635"/>
                    <a:pt x="3677" y="124206"/>
                    <a:pt x="1295" y="120587"/>
                  </a:cubicBezTo>
                  <a:cubicBezTo>
                    <a:pt x="-991" y="116967"/>
                    <a:pt x="57" y="112586"/>
                    <a:pt x="2058" y="108871"/>
                  </a:cubicBezTo>
                  <a:cubicBezTo>
                    <a:pt x="4058" y="105156"/>
                    <a:pt x="7487" y="101918"/>
                    <a:pt x="11583" y="99822"/>
                  </a:cubicBezTo>
                  <a:cubicBezTo>
                    <a:pt x="15392" y="97917"/>
                    <a:pt x="19869" y="96679"/>
                    <a:pt x="24346" y="96679"/>
                  </a:cubicBezTo>
                  <a:cubicBezTo>
                    <a:pt x="24632" y="96679"/>
                    <a:pt x="24917" y="96679"/>
                    <a:pt x="25299" y="96679"/>
                  </a:cubicBezTo>
                  <a:cubicBezTo>
                    <a:pt x="27680" y="96774"/>
                    <a:pt x="30061" y="97155"/>
                    <a:pt x="32157" y="98108"/>
                  </a:cubicBezTo>
                  <a:cubicBezTo>
                    <a:pt x="33585" y="98679"/>
                    <a:pt x="34824" y="99536"/>
                    <a:pt x="35871" y="100584"/>
                  </a:cubicBezTo>
                  <a:lnTo>
                    <a:pt x="35681" y="100108"/>
                  </a:lnTo>
                  <a:lnTo>
                    <a:pt x="35681" y="22479"/>
                  </a:lnTo>
                  <a:cubicBezTo>
                    <a:pt x="35681" y="22479"/>
                    <a:pt x="36728" y="22479"/>
                    <a:pt x="36728" y="22479"/>
                  </a:cubicBezTo>
                  <a:lnTo>
                    <a:pt x="125597" y="0"/>
                  </a:lnTo>
                  <a:lnTo>
                    <a:pt x="125597" y="17907"/>
                  </a:lnTo>
                  <a:lnTo>
                    <a:pt x="125406" y="17907"/>
                  </a:lnTo>
                  <a:cubicBezTo>
                    <a:pt x="125406" y="17907"/>
                    <a:pt x="125406" y="85535"/>
                    <a:pt x="125406" y="85535"/>
                  </a:cubicBezTo>
                  <a:cubicBezTo>
                    <a:pt x="125597" y="86487"/>
                    <a:pt x="125692" y="87440"/>
                    <a:pt x="125597" y="88392"/>
                  </a:cubicBezTo>
                  <a:cubicBezTo>
                    <a:pt x="125406" y="90488"/>
                    <a:pt x="124644" y="92488"/>
                    <a:pt x="123596" y="94298"/>
                  </a:cubicBezTo>
                  <a:cubicBezTo>
                    <a:pt x="121406" y="98012"/>
                    <a:pt x="117882" y="101060"/>
                    <a:pt x="113786" y="103156"/>
                  </a:cubicBezTo>
                  <a:cubicBezTo>
                    <a:pt x="110071" y="105061"/>
                    <a:pt x="105785" y="106108"/>
                    <a:pt x="101499" y="106108"/>
                  </a:cubicBezTo>
                  <a:cubicBezTo>
                    <a:pt x="101022" y="106108"/>
                    <a:pt x="100641" y="106108"/>
                    <a:pt x="100165" y="106108"/>
                  </a:cubicBezTo>
                  <a:cubicBezTo>
                    <a:pt x="95593" y="105823"/>
                    <a:pt x="90640" y="104394"/>
                    <a:pt x="88259" y="100775"/>
                  </a:cubicBezTo>
                  <a:cubicBezTo>
                    <a:pt x="85973" y="97155"/>
                    <a:pt x="87020" y="92774"/>
                    <a:pt x="88925" y="89059"/>
                  </a:cubicBezTo>
                  <a:cubicBezTo>
                    <a:pt x="90926" y="85344"/>
                    <a:pt x="94355" y="82106"/>
                    <a:pt x="98450" y="80010"/>
                  </a:cubicBezTo>
                  <a:cubicBezTo>
                    <a:pt x="102260" y="78105"/>
                    <a:pt x="106737" y="76867"/>
                    <a:pt x="111214" y="76867"/>
                  </a:cubicBezTo>
                  <a:cubicBezTo>
                    <a:pt x="111500" y="76867"/>
                    <a:pt x="111785" y="76867"/>
                    <a:pt x="112167" y="76867"/>
                  </a:cubicBezTo>
                  <a:cubicBezTo>
                    <a:pt x="114548" y="76962"/>
                    <a:pt x="116929" y="77343"/>
                    <a:pt x="119025" y="78296"/>
                  </a:cubicBezTo>
                  <a:cubicBezTo>
                    <a:pt x="120453" y="78867"/>
                    <a:pt x="121692" y="79724"/>
                    <a:pt x="122739" y="80772"/>
                  </a:cubicBezTo>
                  <a:lnTo>
                    <a:pt x="122549" y="80296"/>
                  </a:lnTo>
                  <a:lnTo>
                    <a:pt x="122549" y="18574"/>
                  </a:lnTo>
                  <a:cubicBezTo>
                    <a:pt x="122549" y="18574"/>
                    <a:pt x="38538" y="39815"/>
                    <a:pt x="38538" y="39815"/>
                  </a:cubicBezTo>
                  <a:lnTo>
                    <a:pt x="38538" y="105251"/>
                  </a:lnTo>
                  <a:cubicBezTo>
                    <a:pt x="38729" y="106108"/>
                    <a:pt x="38824" y="107061"/>
                    <a:pt x="38729" y="108014"/>
                  </a:cubicBezTo>
                  <a:cubicBezTo>
                    <a:pt x="38538" y="110109"/>
                    <a:pt x="37776" y="112109"/>
                    <a:pt x="36728" y="113919"/>
                  </a:cubicBezTo>
                  <a:cubicBezTo>
                    <a:pt x="34538" y="117634"/>
                    <a:pt x="31013" y="120682"/>
                    <a:pt x="26918" y="122777"/>
                  </a:cubicBezTo>
                  <a:cubicBezTo>
                    <a:pt x="23203" y="124682"/>
                    <a:pt x="18917" y="125730"/>
                    <a:pt x="14630" y="125730"/>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49" name="Google Shape;949;p101"/>
            <p:cNvSpPr/>
            <p:nvPr/>
          </p:nvSpPr>
          <p:spPr>
            <a:xfrm>
              <a:off x="10143408" y="2330384"/>
              <a:ext cx="4381" cy="155829"/>
            </a:xfrm>
            <a:custGeom>
              <a:rect b="b" l="l" r="r" t="t"/>
              <a:pathLst>
                <a:path extrusionOk="0" h="155829" w="4381">
                  <a:moveTo>
                    <a:pt x="4382" y="155829"/>
                  </a:moveTo>
                  <a:lnTo>
                    <a:pt x="0" y="155829"/>
                  </a:lnTo>
                  <a:lnTo>
                    <a:pt x="0" y="112109"/>
                  </a:lnTo>
                  <a:lnTo>
                    <a:pt x="4382" y="110966"/>
                  </a:lnTo>
                  <a:lnTo>
                    <a:pt x="4382" y="155829"/>
                  </a:lnTo>
                  <a:moveTo>
                    <a:pt x="0" y="106013"/>
                  </a:moveTo>
                  <a:lnTo>
                    <a:pt x="0" y="58388"/>
                  </a:lnTo>
                  <a:lnTo>
                    <a:pt x="4382" y="57245"/>
                  </a:lnTo>
                  <a:lnTo>
                    <a:pt x="4382" y="104870"/>
                  </a:lnTo>
                  <a:lnTo>
                    <a:pt x="0" y="106013"/>
                  </a:lnTo>
                  <a:moveTo>
                    <a:pt x="0" y="52292"/>
                  </a:moveTo>
                  <a:lnTo>
                    <a:pt x="0" y="0"/>
                  </a:lnTo>
                  <a:lnTo>
                    <a:pt x="4382" y="0"/>
                  </a:lnTo>
                  <a:lnTo>
                    <a:pt x="4382" y="51149"/>
                  </a:lnTo>
                  <a:lnTo>
                    <a:pt x="0" y="52292"/>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50" name="Google Shape;950;p101"/>
            <p:cNvSpPr/>
            <p:nvPr/>
          </p:nvSpPr>
          <p:spPr>
            <a:xfrm>
              <a:off x="10194271" y="2324574"/>
              <a:ext cx="4381" cy="155829"/>
            </a:xfrm>
            <a:custGeom>
              <a:rect b="b" l="l" r="r" t="t"/>
              <a:pathLst>
                <a:path extrusionOk="0" h="155829" w="4381">
                  <a:moveTo>
                    <a:pt x="4382" y="155829"/>
                  </a:moveTo>
                  <a:lnTo>
                    <a:pt x="0" y="155829"/>
                  </a:lnTo>
                  <a:lnTo>
                    <a:pt x="0" y="104680"/>
                  </a:lnTo>
                  <a:lnTo>
                    <a:pt x="4382" y="103537"/>
                  </a:lnTo>
                  <a:lnTo>
                    <a:pt x="4382" y="155829"/>
                  </a:lnTo>
                  <a:moveTo>
                    <a:pt x="0" y="98584"/>
                  </a:moveTo>
                  <a:lnTo>
                    <a:pt x="0" y="50959"/>
                  </a:lnTo>
                  <a:lnTo>
                    <a:pt x="4382" y="49816"/>
                  </a:lnTo>
                  <a:lnTo>
                    <a:pt x="4382" y="97441"/>
                  </a:lnTo>
                  <a:lnTo>
                    <a:pt x="0" y="98584"/>
                  </a:lnTo>
                  <a:moveTo>
                    <a:pt x="0" y="44863"/>
                  </a:moveTo>
                  <a:lnTo>
                    <a:pt x="0" y="0"/>
                  </a:lnTo>
                  <a:lnTo>
                    <a:pt x="4382" y="0"/>
                  </a:lnTo>
                  <a:lnTo>
                    <a:pt x="4382" y="43720"/>
                  </a:lnTo>
                  <a:lnTo>
                    <a:pt x="0" y="44863"/>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51" name="Google Shape;951;p101"/>
            <p:cNvSpPr/>
            <p:nvPr/>
          </p:nvSpPr>
          <p:spPr>
            <a:xfrm>
              <a:off x="10125691" y="2364198"/>
              <a:ext cx="90582" cy="28765"/>
            </a:xfrm>
            <a:custGeom>
              <a:rect b="b" l="l" r="r" t="t"/>
              <a:pathLst>
                <a:path extrusionOk="0" h="28765" w="90582">
                  <a:moveTo>
                    <a:pt x="1429" y="28766"/>
                  </a:moveTo>
                  <a:lnTo>
                    <a:pt x="0" y="23050"/>
                  </a:lnTo>
                  <a:lnTo>
                    <a:pt x="17621" y="18479"/>
                  </a:lnTo>
                  <a:lnTo>
                    <a:pt x="22098" y="17335"/>
                  </a:lnTo>
                  <a:lnTo>
                    <a:pt x="68485" y="5334"/>
                  </a:lnTo>
                  <a:lnTo>
                    <a:pt x="72962" y="4191"/>
                  </a:lnTo>
                  <a:lnTo>
                    <a:pt x="89154" y="0"/>
                  </a:lnTo>
                  <a:lnTo>
                    <a:pt x="90583" y="5715"/>
                  </a:lnTo>
                  <a:lnTo>
                    <a:pt x="72962" y="10287"/>
                  </a:lnTo>
                  <a:lnTo>
                    <a:pt x="68485" y="11430"/>
                  </a:lnTo>
                  <a:lnTo>
                    <a:pt x="22098" y="23431"/>
                  </a:lnTo>
                  <a:lnTo>
                    <a:pt x="17621" y="24575"/>
                  </a:lnTo>
                  <a:lnTo>
                    <a:pt x="1429" y="28766"/>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52" name="Google Shape;952;p101"/>
            <p:cNvSpPr/>
            <p:nvPr/>
          </p:nvSpPr>
          <p:spPr>
            <a:xfrm>
              <a:off x="10125691" y="2417919"/>
              <a:ext cx="90582" cy="28765"/>
            </a:xfrm>
            <a:custGeom>
              <a:rect b="b" l="l" r="r" t="t"/>
              <a:pathLst>
                <a:path extrusionOk="0" h="28765" w="90582">
                  <a:moveTo>
                    <a:pt x="1429" y="28766"/>
                  </a:moveTo>
                  <a:lnTo>
                    <a:pt x="0" y="23050"/>
                  </a:lnTo>
                  <a:lnTo>
                    <a:pt x="17621" y="18479"/>
                  </a:lnTo>
                  <a:lnTo>
                    <a:pt x="22098" y="17335"/>
                  </a:lnTo>
                  <a:lnTo>
                    <a:pt x="68485" y="5334"/>
                  </a:lnTo>
                  <a:lnTo>
                    <a:pt x="72962" y="4191"/>
                  </a:lnTo>
                  <a:lnTo>
                    <a:pt x="89154" y="0"/>
                  </a:lnTo>
                  <a:lnTo>
                    <a:pt x="90583" y="5715"/>
                  </a:lnTo>
                  <a:lnTo>
                    <a:pt x="72962" y="10287"/>
                  </a:lnTo>
                  <a:lnTo>
                    <a:pt x="68485" y="11430"/>
                  </a:lnTo>
                  <a:lnTo>
                    <a:pt x="22098" y="23431"/>
                  </a:lnTo>
                  <a:lnTo>
                    <a:pt x="17621" y="24575"/>
                  </a:lnTo>
                  <a:lnTo>
                    <a:pt x="1429" y="28766"/>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53" name="Google Shape;953;p101"/>
            <p:cNvSpPr/>
            <p:nvPr/>
          </p:nvSpPr>
          <p:spPr>
            <a:xfrm>
              <a:off x="11466716" y="4047932"/>
              <a:ext cx="4381" cy="155829"/>
            </a:xfrm>
            <a:custGeom>
              <a:rect b="b" l="l" r="r" t="t"/>
              <a:pathLst>
                <a:path extrusionOk="0" h="155829" w="4381">
                  <a:moveTo>
                    <a:pt x="4381" y="155829"/>
                  </a:moveTo>
                  <a:lnTo>
                    <a:pt x="0" y="155829"/>
                  </a:lnTo>
                  <a:lnTo>
                    <a:pt x="0" y="112109"/>
                  </a:lnTo>
                  <a:lnTo>
                    <a:pt x="4381" y="110966"/>
                  </a:lnTo>
                  <a:lnTo>
                    <a:pt x="4381" y="155829"/>
                  </a:lnTo>
                  <a:moveTo>
                    <a:pt x="0" y="106013"/>
                  </a:moveTo>
                  <a:lnTo>
                    <a:pt x="0" y="58388"/>
                  </a:lnTo>
                  <a:lnTo>
                    <a:pt x="4381" y="57245"/>
                  </a:lnTo>
                  <a:lnTo>
                    <a:pt x="4381" y="104870"/>
                  </a:lnTo>
                  <a:lnTo>
                    <a:pt x="0" y="106013"/>
                  </a:lnTo>
                  <a:moveTo>
                    <a:pt x="0" y="52292"/>
                  </a:moveTo>
                  <a:lnTo>
                    <a:pt x="0" y="0"/>
                  </a:lnTo>
                  <a:lnTo>
                    <a:pt x="4381" y="0"/>
                  </a:lnTo>
                  <a:lnTo>
                    <a:pt x="4381" y="51149"/>
                  </a:lnTo>
                  <a:lnTo>
                    <a:pt x="0" y="52292"/>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54" name="Google Shape;954;p101"/>
            <p:cNvSpPr/>
            <p:nvPr/>
          </p:nvSpPr>
          <p:spPr>
            <a:xfrm>
              <a:off x="11517580" y="4042122"/>
              <a:ext cx="4381" cy="155828"/>
            </a:xfrm>
            <a:custGeom>
              <a:rect b="b" l="l" r="r" t="t"/>
              <a:pathLst>
                <a:path extrusionOk="0" h="155828" w="4381">
                  <a:moveTo>
                    <a:pt x="4381" y="155829"/>
                  </a:moveTo>
                  <a:lnTo>
                    <a:pt x="0" y="155829"/>
                  </a:lnTo>
                  <a:lnTo>
                    <a:pt x="0" y="104680"/>
                  </a:lnTo>
                  <a:lnTo>
                    <a:pt x="4381" y="103537"/>
                  </a:lnTo>
                  <a:lnTo>
                    <a:pt x="4381" y="155829"/>
                  </a:lnTo>
                  <a:moveTo>
                    <a:pt x="0" y="98584"/>
                  </a:moveTo>
                  <a:lnTo>
                    <a:pt x="0" y="50959"/>
                  </a:lnTo>
                  <a:lnTo>
                    <a:pt x="4381" y="49816"/>
                  </a:lnTo>
                  <a:lnTo>
                    <a:pt x="4381" y="97441"/>
                  </a:lnTo>
                  <a:lnTo>
                    <a:pt x="0" y="98584"/>
                  </a:lnTo>
                  <a:moveTo>
                    <a:pt x="0" y="44863"/>
                  </a:moveTo>
                  <a:lnTo>
                    <a:pt x="0" y="0"/>
                  </a:lnTo>
                  <a:lnTo>
                    <a:pt x="4381" y="0"/>
                  </a:lnTo>
                  <a:lnTo>
                    <a:pt x="4381" y="43720"/>
                  </a:lnTo>
                  <a:lnTo>
                    <a:pt x="0" y="44863"/>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55" name="Google Shape;955;p101"/>
            <p:cNvSpPr/>
            <p:nvPr/>
          </p:nvSpPr>
          <p:spPr>
            <a:xfrm>
              <a:off x="11448999" y="4081746"/>
              <a:ext cx="90678" cy="28670"/>
            </a:xfrm>
            <a:custGeom>
              <a:rect b="b" l="l" r="r" t="t"/>
              <a:pathLst>
                <a:path extrusionOk="0" h="28670" w="90678">
                  <a:moveTo>
                    <a:pt x="1429" y="28670"/>
                  </a:moveTo>
                  <a:lnTo>
                    <a:pt x="0" y="22955"/>
                  </a:lnTo>
                  <a:lnTo>
                    <a:pt x="17621" y="18479"/>
                  </a:lnTo>
                  <a:lnTo>
                    <a:pt x="22098" y="17335"/>
                  </a:lnTo>
                  <a:lnTo>
                    <a:pt x="68485" y="5239"/>
                  </a:lnTo>
                  <a:lnTo>
                    <a:pt x="72962" y="4096"/>
                  </a:lnTo>
                  <a:lnTo>
                    <a:pt x="89154" y="0"/>
                  </a:lnTo>
                  <a:lnTo>
                    <a:pt x="90678" y="5715"/>
                  </a:lnTo>
                  <a:lnTo>
                    <a:pt x="72962" y="10192"/>
                  </a:lnTo>
                  <a:lnTo>
                    <a:pt x="68485" y="11335"/>
                  </a:lnTo>
                  <a:lnTo>
                    <a:pt x="22098" y="23336"/>
                  </a:lnTo>
                  <a:lnTo>
                    <a:pt x="17621" y="24479"/>
                  </a:lnTo>
                  <a:lnTo>
                    <a:pt x="1429" y="28670"/>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56" name="Google Shape;956;p101"/>
            <p:cNvSpPr/>
            <p:nvPr/>
          </p:nvSpPr>
          <p:spPr>
            <a:xfrm>
              <a:off x="11448999" y="4135372"/>
              <a:ext cx="90678" cy="28765"/>
            </a:xfrm>
            <a:custGeom>
              <a:rect b="b" l="l" r="r" t="t"/>
              <a:pathLst>
                <a:path extrusionOk="0" h="28765" w="90678">
                  <a:moveTo>
                    <a:pt x="1429" y="28765"/>
                  </a:moveTo>
                  <a:lnTo>
                    <a:pt x="0" y="23050"/>
                  </a:lnTo>
                  <a:lnTo>
                    <a:pt x="17621" y="18478"/>
                  </a:lnTo>
                  <a:lnTo>
                    <a:pt x="22098" y="17335"/>
                  </a:lnTo>
                  <a:lnTo>
                    <a:pt x="68485" y="5334"/>
                  </a:lnTo>
                  <a:lnTo>
                    <a:pt x="72962" y="4191"/>
                  </a:lnTo>
                  <a:lnTo>
                    <a:pt x="89154" y="0"/>
                  </a:lnTo>
                  <a:lnTo>
                    <a:pt x="90678" y="5715"/>
                  </a:lnTo>
                  <a:lnTo>
                    <a:pt x="72962" y="10287"/>
                  </a:lnTo>
                  <a:lnTo>
                    <a:pt x="68485" y="11430"/>
                  </a:lnTo>
                  <a:lnTo>
                    <a:pt x="22098" y="23431"/>
                  </a:lnTo>
                  <a:lnTo>
                    <a:pt x="17621" y="24574"/>
                  </a:lnTo>
                  <a:lnTo>
                    <a:pt x="1429" y="28765"/>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57" name="Google Shape;957;p101"/>
            <p:cNvSpPr/>
            <p:nvPr/>
          </p:nvSpPr>
          <p:spPr>
            <a:xfrm>
              <a:off x="10937888" y="4046408"/>
              <a:ext cx="119801" cy="244983"/>
            </a:xfrm>
            <a:custGeom>
              <a:rect b="b" l="l" r="r" t="t"/>
              <a:pathLst>
                <a:path extrusionOk="0" h="244983" w="119801">
                  <a:moveTo>
                    <a:pt x="7049" y="244983"/>
                  </a:moveTo>
                  <a:lnTo>
                    <a:pt x="0" y="242411"/>
                  </a:lnTo>
                  <a:lnTo>
                    <a:pt x="87630" y="0"/>
                  </a:lnTo>
                  <a:lnTo>
                    <a:pt x="94583" y="2572"/>
                  </a:lnTo>
                  <a:lnTo>
                    <a:pt x="42958" y="145352"/>
                  </a:lnTo>
                  <a:cubicBezTo>
                    <a:pt x="50387" y="140018"/>
                    <a:pt x="64770" y="132017"/>
                    <a:pt x="84201" y="132017"/>
                  </a:cubicBezTo>
                  <a:cubicBezTo>
                    <a:pt x="85916" y="132017"/>
                    <a:pt x="87630" y="132017"/>
                    <a:pt x="89344" y="132207"/>
                  </a:cubicBezTo>
                  <a:cubicBezTo>
                    <a:pt x="94488" y="132969"/>
                    <a:pt x="99822" y="134398"/>
                    <a:pt x="104870" y="137255"/>
                  </a:cubicBezTo>
                  <a:cubicBezTo>
                    <a:pt x="107442" y="138684"/>
                    <a:pt x="109823" y="140589"/>
                    <a:pt x="112109" y="142875"/>
                  </a:cubicBezTo>
                  <a:cubicBezTo>
                    <a:pt x="113252" y="144113"/>
                    <a:pt x="114109" y="145161"/>
                    <a:pt x="115348" y="146876"/>
                  </a:cubicBezTo>
                  <a:cubicBezTo>
                    <a:pt x="115729" y="147352"/>
                    <a:pt x="117348" y="150114"/>
                    <a:pt x="117824" y="151543"/>
                  </a:cubicBezTo>
                  <a:cubicBezTo>
                    <a:pt x="120682" y="158591"/>
                    <a:pt x="120110" y="166592"/>
                    <a:pt x="118205" y="172688"/>
                  </a:cubicBezTo>
                  <a:cubicBezTo>
                    <a:pt x="116205" y="178975"/>
                    <a:pt x="113062" y="184214"/>
                    <a:pt x="109347" y="188786"/>
                  </a:cubicBezTo>
                  <a:cubicBezTo>
                    <a:pt x="105632" y="193358"/>
                    <a:pt x="101346" y="197263"/>
                    <a:pt x="96012" y="200406"/>
                  </a:cubicBezTo>
                  <a:cubicBezTo>
                    <a:pt x="90678" y="203359"/>
                    <a:pt x="85916" y="204788"/>
                    <a:pt x="81439" y="206121"/>
                  </a:cubicBezTo>
                  <a:cubicBezTo>
                    <a:pt x="72390" y="208693"/>
                    <a:pt x="63722" y="210788"/>
                    <a:pt x="55245" y="213551"/>
                  </a:cubicBezTo>
                  <a:cubicBezTo>
                    <a:pt x="39719" y="218218"/>
                    <a:pt x="24765" y="224600"/>
                    <a:pt x="10668" y="234410"/>
                  </a:cubicBezTo>
                  <a:lnTo>
                    <a:pt x="6858" y="244793"/>
                  </a:lnTo>
                  <a:moveTo>
                    <a:pt x="66675" y="144875"/>
                  </a:moveTo>
                  <a:cubicBezTo>
                    <a:pt x="60008" y="144875"/>
                    <a:pt x="51816" y="145923"/>
                    <a:pt x="41624" y="148590"/>
                  </a:cubicBezTo>
                  <a:lnTo>
                    <a:pt x="13716" y="225933"/>
                  </a:lnTo>
                  <a:cubicBezTo>
                    <a:pt x="39433" y="195072"/>
                    <a:pt x="92678" y="194977"/>
                    <a:pt x="93535" y="164021"/>
                  </a:cubicBezTo>
                  <a:cubicBezTo>
                    <a:pt x="93345" y="156686"/>
                    <a:pt x="88583" y="144875"/>
                    <a:pt x="66675" y="144875"/>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58" name="Google Shape;958;p101"/>
            <p:cNvSpPr/>
            <p:nvPr/>
          </p:nvSpPr>
          <p:spPr>
            <a:xfrm>
              <a:off x="11044663" y="2384105"/>
              <a:ext cx="54673" cy="150590"/>
            </a:xfrm>
            <a:custGeom>
              <a:rect b="b" l="l" r="r" t="t"/>
              <a:pathLst>
                <a:path extrusionOk="0" h="150590" w="54673">
                  <a:moveTo>
                    <a:pt x="54483" y="150590"/>
                  </a:moveTo>
                  <a:lnTo>
                    <a:pt x="48101" y="150590"/>
                  </a:lnTo>
                  <a:cubicBezTo>
                    <a:pt x="48101" y="150590"/>
                    <a:pt x="48196" y="92392"/>
                    <a:pt x="48196" y="92392"/>
                  </a:cubicBezTo>
                  <a:lnTo>
                    <a:pt x="381" y="116396"/>
                  </a:lnTo>
                  <a:lnTo>
                    <a:pt x="0" y="0"/>
                  </a:lnTo>
                  <a:lnTo>
                    <a:pt x="6382" y="0"/>
                  </a:lnTo>
                  <a:cubicBezTo>
                    <a:pt x="6382" y="0"/>
                    <a:pt x="6572" y="58483"/>
                    <a:pt x="6572" y="58483"/>
                  </a:cubicBezTo>
                  <a:lnTo>
                    <a:pt x="54673" y="34290"/>
                  </a:lnTo>
                  <a:lnTo>
                    <a:pt x="54483" y="150590"/>
                  </a:lnTo>
                  <a:moveTo>
                    <a:pt x="48292" y="44196"/>
                  </a:moveTo>
                  <a:lnTo>
                    <a:pt x="6667" y="65151"/>
                  </a:lnTo>
                  <a:lnTo>
                    <a:pt x="6667" y="106585"/>
                  </a:lnTo>
                  <a:cubicBezTo>
                    <a:pt x="6667" y="106585"/>
                    <a:pt x="48196" y="85725"/>
                    <a:pt x="48196" y="85725"/>
                  </a:cubicBezTo>
                  <a:lnTo>
                    <a:pt x="48196" y="44196"/>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59" name="Google Shape;959;p101"/>
            <p:cNvSpPr/>
            <p:nvPr/>
          </p:nvSpPr>
          <p:spPr>
            <a:xfrm>
              <a:off x="12762306" y="2929793"/>
              <a:ext cx="48291" cy="133159"/>
            </a:xfrm>
            <a:custGeom>
              <a:rect b="b" l="l" r="r" t="t"/>
              <a:pathLst>
                <a:path extrusionOk="0" h="133159" w="48291">
                  <a:moveTo>
                    <a:pt x="48196" y="133064"/>
                  </a:moveTo>
                  <a:lnTo>
                    <a:pt x="42481" y="133064"/>
                  </a:lnTo>
                  <a:cubicBezTo>
                    <a:pt x="42481" y="133064"/>
                    <a:pt x="42577" y="81629"/>
                    <a:pt x="42577" y="81629"/>
                  </a:cubicBezTo>
                  <a:lnTo>
                    <a:pt x="381" y="102870"/>
                  </a:lnTo>
                  <a:lnTo>
                    <a:pt x="0" y="0"/>
                  </a:lnTo>
                  <a:lnTo>
                    <a:pt x="5620" y="0"/>
                  </a:lnTo>
                  <a:cubicBezTo>
                    <a:pt x="5620" y="0"/>
                    <a:pt x="5810" y="51721"/>
                    <a:pt x="5810" y="51721"/>
                  </a:cubicBezTo>
                  <a:lnTo>
                    <a:pt x="48292" y="30385"/>
                  </a:lnTo>
                  <a:lnTo>
                    <a:pt x="48101" y="133159"/>
                  </a:lnTo>
                  <a:moveTo>
                    <a:pt x="42577" y="39052"/>
                  </a:moveTo>
                  <a:lnTo>
                    <a:pt x="5810" y="57531"/>
                  </a:lnTo>
                  <a:lnTo>
                    <a:pt x="5810" y="94202"/>
                  </a:lnTo>
                  <a:cubicBezTo>
                    <a:pt x="5810" y="94202"/>
                    <a:pt x="42577" y="75819"/>
                    <a:pt x="42577" y="75819"/>
                  </a:cubicBezTo>
                  <a:lnTo>
                    <a:pt x="42577" y="39052"/>
                  </a:ln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60" name="Google Shape;960;p101"/>
            <p:cNvSpPr/>
            <p:nvPr/>
          </p:nvSpPr>
          <p:spPr>
            <a:xfrm>
              <a:off x="12622902" y="1609056"/>
              <a:ext cx="53107" cy="156019"/>
            </a:xfrm>
            <a:custGeom>
              <a:rect b="b" l="l" r="r" t="t"/>
              <a:pathLst>
                <a:path extrusionOk="0" h="156019" w="53107">
                  <a:moveTo>
                    <a:pt x="26628" y="155924"/>
                  </a:moveTo>
                  <a:cubicBezTo>
                    <a:pt x="17103" y="151447"/>
                    <a:pt x="5292" y="144113"/>
                    <a:pt x="4625" y="128873"/>
                  </a:cubicBezTo>
                  <a:cubicBezTo>
                    <a:pt x="3863" y="111728"/>
                    <a:pt x="13579" y="109918"/>
                    <a:pt x="23199" y="103061"/>
                  </a:cubicBezTo>
                  <a:cubicBezTo>
                    <a:pt x="12531" y="101822"/>
                    <a:pt x="3673" y="87630"/>
                    <a:pt x="910" y="76867"/>
                  </a:cubicBezTo>
                  <a:cubicBezTo>
                    <a:pt x="-1947" y="65532"/>
                    <a:pt x="2339" y="56197"/>
                    <a:pt x="7959" y="46482"/>
                  </a:cubicBezTo>
                  <a:cubicBezTo>
                    <a:pt x="16151" y="32385"/>
                    <a:pt x="21770" y="18097"/>
                    <a:pt x="15579" y="1143"/>
                  </a:cubicBezTo>
                  <a:lnTo>
                    <a:pt x="15579" y="0"/>
                  </a:lnTo>
                  <a:cubicBezTo>
                    <a:pt x="34820" y="4572"/>
                    <a:pt x="49774" y="28384"/>
                    <a:pt x="47012" y="40291"/>
                  </a:cubicBezTo>
                  <a:cubicBezTo>
                    <a:pt x="43773" y="54102"/>
                    <a:pt x="34439" y="60960"/>
                    <a:pt x="31295" y="69628"/>
                  </a:cubicBezTo>
                  <a:cubicBezTo>
                    <a:pt x="22151" y="95631"/>
                    <a:pt x="51774" y="111823"/>
                    <a:pt x="53108" y="112490"/>
                  </a:cubicBezTo>
                  <a:cubicBezTo>
                    <a:pt x="43011" y="114300"/>
                    <a:pt x="31962" y="114586"/>
                    <a:pt x="27295" y="126111"/>
                  </a:cubicBezTo>
                  <a:cubicBezTo>
                    <a:pt x="23009" y="136493"/>
                    <a:pt x="24914" y="145637"/>
                    <a:pt x="26628" y="156019"/>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61" name="Google Shape;961;p101"/>
            <p:cNvSpPr/>
            <p:nvPr/>
          </p:nvSpPr>
          <p:spPr>
            <a:xfrm>
              <a:off x="9675244" y="4184616"/>
              <a:ext cx="213240" cy="205740"/>
            </a:xfrm>
            <a:custGeom>
              <a:rect b="b" l="l" r="r" t="t"/>
              <a:pathLst>
                <a:path extrusionOk="0" h="205740" w="213240">
                  <a:moveTo>
                    <a:pt x="122501" y="205645"/>
                  </a:moveTo>
                  <a:cubicBezTo>
                    <a:pt x="166316" y="122968"/>
                    <a:pt x="125740" y="117348"/>
                    <a:pt x="125549" y="96203"/>
                  </a:cubicBezTo>
                  <a:lnTo>
                    <a:pt x="76400" y="161354"/>
                  </a:lnTo>
                  <a:cubicBezTo>
                    <a:pt x="75733" y="162496"/>
                    <a:pt x="75067" y="163639"/>
                    <a:pt x="74209" y="164592"/>
                  </a:cubicBezTo>
                  <a:cubicBezTo>
                    <a:pt x="71542" y="167735"/>
                    <a:pt x="68018" y="170117"/>
                    <a:pt x="64208" y="171831"/>
                  </a:cubicBezTo>
                  <a:cubicBezTo>
                    <a:pt x="58779" y="174307"/>
                    <a:pt x="52588" y="175451"/>
                    <a:pt x="46301" y="175451"/>
                  </a:cubicBezTo>
                  <a:cubicBezTo>
                    <a:pt x="43634" y="175451"/>
                    <a:pt x="40967" y="175260"/>
                    <a:pt x="38300" y="174879"/>
                  </a:cubicBezTo>
                  <a:cubicBezTo>
                    <a:pt x="29347" y="173546"/>
                    <a:pt x="20298" y="169831"/>
                    <a:pt x="13059" y="164021"/>
                  </a:cubicBezTo>
                  <a:cubicBezTo>
                    <a:pt x="5915" y="158401"/>
                    <a:pt x="-276" y="150304"/>
                    <a:pt x="10" y="141827"/>
                  </a:cubicBezTo>
                  <a:cubicBezTo>
                    <a:pt x="391" y="133350"/>
                    <a:pt x="7153" y="127445"/>
                    <a:pt x="14583" y="123825"/>
                  </a:cubicBezTo>
                  <a:cubicBezTo>
                    <a:pt x="20107" y="121063"/>
                    <a:pt x="26584" y="119729"/>
                    <a:pt x="33157" y="119729"/>
                  </a:cubicBezTo>
                  <a:cubicBezTo>
                    <a:pt x="35538" y="119729"/>
                    <a:pt x="37919" y="119920"/>
                    <a:pt x="40300" y="120301"/>
                  </a:cubicBezTo>
                  <a:cubicBezTo>
                    <a:pt x="49349" y="121634"/>
                    <a:pt x="58398" y="125159"/>
                    <a:pt x="65827" y="130873"/>
                  </a:cubicBezTo>
                  <a:cubicBezTo>
                    <a:pt x="69542" y="133731"/>
                    <a:pt x="72876" y="137160"/>
                    <a:pt x="75257" y="141065"/>
                  </a:cubicBezTo>
                  <a:cubicBezTo>
                    <a:pt x="76972" y="143732"/>
                    <a:pt x="78115" y="146685"/>
                    <a:pt x="78496" y="149638"/>
                  </a:cubicBezTo>
                  <a:lnTo>
                    <a:pt x="78496" y="149257"/>
                  </a:lnTo>
                  <a:cubicBezTo>
                    <a:pt x="78496" y="149257"/>
                    <a:pt x="191176" y="0"/>
                    <a:pt x="191176" y="0"/>
                  </a:cubicBezTo>
                  <a:lnTo>
                    <a:pt x="195748" y="3429"/>
                  </a:lnTo>
                  <a:lnTo>
                    <a:pt x="192224" y="8096"/>
                  </a:lnTo>
                  <a:cubicBezTo>
                    <a:pt x="191557" y="44101"/>
                    <a:pt x="234039" y="60579"/>
                    <a:pt x="200035" y="112490"/>
                  </a:cubicBezTo>
                  <a:cubicBezTo>
                    <a:pt x="194415" y="121063"/>
                    <a:pt x="134217" y="193738"/>
                    <a:pt x="122596" y="205740"/>
                  </a:cubicBezTo>
                  <a:moveTo>
                    <a:pt x="149933" y="64103"/>
                  </a:moveTo>
                  <a:lnTo>
                    <a:pt x="145171" y="70390"/>
                  </a:lnTo>
                  <a:cubicBezTo>
                    <a:pt x="146504" y="97346"/>
                    <a:pt x="170507" y="112776"/>
                    <a:pt x="163649" y="143637"/>
                  </a:cubicBezTo>
                  <a:cubicBezTo>
                    <a:pt x="184795" y="91630"/>
                    <a:pt x="148885" y="84487"/>
                    <a:pt x="149933" y="64103"/>
                  </a:cubicBezTo>
                  <a:moveTo>
                    <a:pt x="173841" y="32480"/>
                  </a:moveTo>
                  <a:lnTo>
                    <a:pt x="168697" y="39338"/>
                  </a:lnTo>
                  <a:cubicBezTo>
                    <a:pt x="169459" y="65151"/>
                    <a:pt x="192224" y="81153"/>
                    <a:pt x="189366" y="109061"/>
                  </a:cubicBezTo>
                  <a:cubicBezTo>
                    <a:pt x="204892" y="61627"/>
                    <a:pt x="173841" y="53721"/>
                    <a:pt x="173841" y="32480"/>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62" name="Google Shape;962;p101"/>
            <p:cNvSpPr/>
            <p:nvPr/>
          </p:nvSpPr>
          <p:spPr>
            <a:xfrm>
              <a:off x="9316944" y="2078639"/>
              <a:ext cx="274108" cy="185547"/>
            </a:xfrm>
            <a:custGeom>
              <a:rect b="b" l="l" r="r" t="t"/>
              <a:pathLst>
                <a:path extrusionOk="0" h="185547" w="274108">
                  <a:moveTo>
                    <a:pt x="130853" y="185547"/>
                  </a:moveTo>
                  <a:cubicBezTo>
                    <a:pt x="129900" y="185547"/>
                    <a:pt x="128853" y="185547"/>
                    <a:pt x="127900" y="185356"/>
                  </a:cubicBezTo>
                  <a:cubicBezTo>
                    <a:pt x="120661" y="184594"/>
                    <a:pt x="113517" y="181261"/>
                    <a:pt x="107421" y="176498"/>
                  </a:cubicBezTo>
                  <a:cubicBezTo>
                    <a:pt x="101421" y="171640"/>
                    <a:pt x="96372" y="165068"/>
                    <a:pt x="93420" y="157639"/>
                  </a:cubicBezTo>
                  <a:cubicBezTo>
                    <a:pt x="90562" y="150400"/>
                    <a:pt x="89514" y="141732"/>
                    <a:pt x="93420" y="135636"/>
                  </a:cubicBezTo>
                  <a:cubicBezTo>
                    <a:pt x="96849" y="130302"/>
                    <a:pt x="103230" y="128492"/>
                    <a:pt x="109422" y="128492"/>
                  </a:cubicBezTo>
                  <a:cubicBezTo>
                    <a:pt x="110184" y="128492"/>
                    <a:pt x="111041" y="128492"/>
                    <a:pt x="111803" y="128492"/>
                  </a:cubicBezTo>
                  <a:cubicBezTo>
                    <a:pt x="118947" y="128969"/>
                    <a:pt x="126281" y="132112"/>
                    <a:pt x="132282" y="136874"/>
                  </a:cubicBezTo>
                  <a:cubicBezTo>
                    <a:pt x="138282" y="141732"/>
                    <a:pt x="143521" y="148209"/>
                    <a:pt x="146569" y="155639"/>
                  </a:cubicBezTo>
                  <a:cubicBezTo>
                    <a:pt x="148093" y="159353"/>
                    <a:pt x="149046" y="163259"/>
                    <a:pt x="149141" y="167164"/>
                  </a:cubicBezTo>
                  <a:cubicBezTo>
                    <a:pt x="149236" y="169736"/>
                    <a:pt x="148855" y="172307"/>
                    <a:pt x="147903" y="174498"/>
                  </a:cubicBezTo>
                  <a:lnTo>
                    <a:pt x="148474" y="173831"/>
                  </a:lnTo>
                  <a:lnTo>
                    <a:pt x="243248" y="130969"/>
                  </a:lnTo>
                  <a:lnTo>
                    <a:pt x="152189" y="16764"/>
                  </a:lnTo>
                  <a:lnTo>
                    <a:pt x="51700" y="62198"/>
                  </a:lnTo>
                  <a:cubicBezTo>
                    <a:pt x="50462" y="63151"/>
                    <a:pt x="49033" y="64008"/>
                    <a:pt x="47509" y="64484"/>
                  </a:cubicBezTo>
                  <a:cubicBezTo>
                    <a:pt x="45128" y="65342"/>
                    <a:pt x="42556" y="65723"/>
                    <a:pt x="39984" y="65723"/>
                  </a:cubicBezTo>
                  <a:cubicBezTo>
                    <a:pt x="39032" y="65723"/>
                    <a:pt x="37984" y="65723"/>
                    <a:pt x="37032" y="65532"/>
                  </a:cubicBezTo>
                  <a:cubicBezTo>
                    <a:pt x="29793" y="64770"/>
                    <a:pt x="22649" y="61436"/>
                    <a:pt x="16553" y="56579"/>
                  </a:cubicBezTo>
                  <a:cubicBezTo>
                    <a:pt x="10552" y="51721"/>
                    <a:pt x="5504" y="45148"/>
                    <a:pt x="2551" y="37719"/>
                  </a:cubicBezTo>
                  <a:cubicBezTo>
                    <a:pt x="-306" y="30480"/>
                    <a:pt x="-1354" y="21812"/>
                    <a:pt x="2551" y="15716"/>
                  </a:cubicBezTo>
                  <a:cubicBezTo>
                    <a:pt x="5980" y="10382"/>
                    <a:pt x="12267" y="8573"/>
                    <a:pt x="18553" y="8573"/>
                  </a:cubicBezTo>
                  <a:cubicBezTo>
                    <a:pt x="19410" y="8573"/>
                    <a:pt x="20172" y="8573"/>
                    <a:pt x="21030" y="8668"/>
                  </a:cubicBezTo>
                  <a:cubicBezTo>
                    <a:pt x="28173" y="9144"/>
                    <a:pt x="35508" y="12287"/>
                    <a:pt x="41508" y="17050"/>
                  </a:cubicBezTo>
                  <a:cubicBezTo>
                    <a:pt x="47604" y="21908"/>
                    <a:pt x="52748" y="28385"/>
                    <a:pt x="55796" y="35814"/>
                  </a:cubicBezTo>
                  <a:cubicBezTo>
                    <a:pt x="57320" y="39529"/>
                    <a:pt x="58272" y="43434"/>
                    <a:pt x="58368" y="47339"/>
                  </a:cubicBezTo>
                  <a:cubicBezTo>
                    <a:pt x="58463" y="49911"/>
                    <a:pt x="58082" y="52483"/>
                    <a:pt x="57129" y="54673"/>
                  </a:cubicBezTo>
                  <a:lnTo>
                    <a:pt x="57701" y="54007"/>
                  </a:lnTo>
                  <a:lnTo>
                    <a:pt x="176954" y="0"/>
                  </a:lnTo>
                  <a:lnTo>
                    <a:pt x="177811" y="1619"/>
                  </a:lnTo>
                  <a:lnTo>
                    <a:pt x="274109" y="122396"/>
                  </a:lnTo>
                  <a:lnTo>
                    <a:pt x="246582" y="134874"/>
                  </a:lnTo>
                  <a:lnTo>
                    <a:pt x="246391" y="134684"/>
                  </a:lnTo>
                  <a:lnTo>
                    <a:pt x="142473" y="181642"/>
                  </a:lnTo>
                  <a:cubicBezTo>
                    <a:pt x="141235" y="182594"/>
                    <a:pt x="139806" y="183452"/>
                    <a:pt x="138282" y="183928"/>
                  </a:cubicBezTo>
                  <a:cubicBezTo>
                    <a:pt x="135901" y="184785"/>
                    <a:pt x="133329" y="185166"/>
                    <a:pt x="130758" y="185166"/>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63" name="Google Shape;963;p101"/>
            <p:cNvSpPr/>
            <p:nvPr/>
          </p:nvSpPr>
          <p:spPr>
            <a:xfrm>
              <a:off x="11756752" y="3516152"/>
              <a:ext cx="272642" cy="339375"/>
            </a:xfrm>
            <a:custGeom>
              <a:rect b="b" l="l" r="r" t="t"/>
              <a:pathLst>
                <a:path extrusionOk="0" h="339375" w="272642">
                  <a:moveTo>
                    <a:pt x="122111" y="339090"/>
                  </a:moveTo>
                  <a:cubicBezTo>
                    <a:pt x="121539" y="339090"/>
                    <a:pt x="120968" y="339090"/>
                    <a:pt x="120396" y="339090"/>
                  </a:cubicBezTo>
                  <a:cubicBezTo>
                    <a:pt x="111347" y="338138"/>
                    <a:pt x="105346" y="330517"/>
                    <a:pt x="101918" y="322421"/>
                  </a:cubicBezTo>
                  <a:cubicBezTo>
                    <a:pt x="98393" y="314134"/>
                    <a:pt x="97631" y="304133"/>
                    <a:pt x="99632" y="294608"/>
                  </a:cubicBezTo>
                  <a:cubicBezTo>
                    <a:pt x="101632" y="284988"/>
                    <a:pt x="105918" y="275463"/>
                    <a:pt x="112490" y="267748"/>
                  </a:cubicBezTo>
                  <a:cubicBezTo>
                    <a:pt x="115824" y="263938"/>
                    <a:pt x="119634" y="260509"/>
                    <a:pt x="124016" y="258223"/>
                  </a:cubicBezTo>
                  <a:cubicBezTo>
                    <a:pt x="126873" y="256604"/>
                    <a:pt x="129921" y="255651"/>
                    <a:pt x="132969" y="255365"/>
                  </a:cubicBezTo>
                  <a:lnTo>
                    <a:pt x="131921" y="255079"/>
                  </a:lnTo>
                  <a:lnTo>
                    <a:pt x="31052" y="174498"/>
                  </a:lnTo>
                  <a:lnTo>
                    <a:pt x="31052" y="174498"/>
                  </a:lnTo>
                  <a:cubicBezTo>
                    <a:pt x="31052" y="174498"/>
                    <a:pt x="0" y="149733"/>
                    <a:pt x="0" y="149733"/>
                  </a:cubicBezTo>
                  <a:lnTo>
                    <a:pt x="119634" y="0"/>
                  </a:lnTo>
                  <a:lnTo>
                    <a:pt x="150686" y="24765"/>
                  </a:lnTo>
                  <a:lnTo>
                    <a:pt x="150686" y="24765"/>
                  </a:lnTo>
                  <a:cubicBezTo>
                    <a:pt x="150686" y="24765"/>
                    <a:pt x="257651" y="110395"/>
                    <a:pt x="257651" y="110395"/>
                  </a:cubicBezTo>
                  <a:cubicBezTo>
                    <a:pt x="259461" y="111252"/>
                    <a:pt x="261176" y="112300"/>
                    <a:pt x="262509" y="113729"/>
                  </a:cubicBezTo>
                  <a:cubicBezTo>
                    <a:pt x="265652" y="116777"/>
                    <a:pt x="268034" y="120682"/>
                    <a:pt x="269748" y="124968"/>
                  </a:cubicBezTo>
                  <a:cubicBezTo>
                    <a:pt x="273082" y="133540"/>
                    <a:pt x="273368" y="143446"/>
                    <a:pt x="271463" y="153067"/>
                  </a:cubicBezTo>
                  <a:cubicBezTo>
                    <a:pt x="269462" y="162592"/>
                    <a:pt x="264986" y="172117"/>
                    <a:pt x="258223" y="179546"/>
                  </a:cubicBezTo>
                  <a:cubicBezTo>
                    <a:pt x="252127" y="186404"/>
                    <a:pt x="243745" y="192310"/>
                    <a:pt x="235268" y="192310"/>
                  </a:cubicBezTo>
                  <a:cubicBezTo>
                    <a:pt x="234696" y="192310"/>
                    <a:pt x="234125" y="192310"/>
                    <a:pt x="233553" y="192310"/>
                  </a:cubicBezTo>
                  <a:cubicBezTo>
                    <a:pt x="224504" y="191357"/>
                    <a:pt x="218504" y="183737"/>
                    <a:pt x="215075" y="175641"/>
                  </a:cubicBezTo>
                  <a:cubicBezTo>
                    <a:pt x="211550" y="167354"/>
                    <a:pt x="210788" y="157448"/>
                    <a:pt x="212789" y="147828"/>
                  </a:cubicBezTo>
                  <a:cubicBezTo>
                    <a:pt x="214789" y="138208"/>
                    <a:pt x="219075" y="128683"/>
                    <a:pt x="225647" y="121063"/>
                  </a:cubicBezTo>
                  <a:cubicBezTo>
                    <a:pt x="228981" y="117253"/>
                    <a:pt x="232791" y="113824"/>
                    <a:pt x="237173" y="111442"/>
                  </a:cubicBezTo>
                  <a:cubicBezTo>
                    <a:pt x="240030" y="109823"/>
                    <a:pt x="243078" y="108871"/>
                    <a:pt x="246126" y="108585"/>
                  </a:cubicBezTo>
                  <a:lnTo>
                    <a:pt x="245078" y="108299"/>
                  </a:lnTo>
                  <a:lnTo>
                    <a:pt x="146685" y="29718"/>
                  </a:lnTo>
                  <a:lnTo>
                    <a:pt x="34766" y="169831"/>
                  </a:lnTo>
                  <a:lnTo>
                    <a:pt x="144209" y="257365"/>
                  </a:lnTo>
                  <a:cubicBezTo>
                    <a:pt x="146018" y="258223"/>
                    <a:pt x="147733" y="259271"/>
                    <a:pt x="149162" y="260795"/>
                  </a:cubicBezTo>
                  <a:cubicBezTo>
                    <a:pt x="152305" y="263842"/>
                    <a:pt x="154686" y="267748"/>
                    <a:pt x="156401" y="272034"/>
                  </a:cubicBezTo>
                  <a:cubicBezTo>
                    <a:pt x="159734" y="280606"/>
                    <a:pt x="160020" y="290513"/>
                    <a:pt x="158115" y="300133"/>
                  </a:cubicBezTo>
                  <a:cubicBezTo>
                    <a:pt x="156115" y="309753"/>
                    <a:pt x="151638" y="319183"/>
                    <a:pt x="144875" y="326612"/>
                  </a:cubicBezTo>
                  <a:cubicBezTo>
                    <a:pt x="138779" y="333470"/>
                    <a:pt x="130397" y="339376"/>
                    <a:pt x="121920" y="339376"/>
                  </a:cubicBezTo>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64" name="Google Shape;964;p101"/>
            <p:cNvSpPr/>
            <p:nvPr/>
          </p:nvSpPr>
          <p:spPr>
            <a:xfrm>
              <a:off x="12676581" y="2435922"/>
              <a:ext cx="4667" cy="164972"/>
            </a:xfrm>
            <a:custGeom>
              <a:rect b="b" l="l" r="r" t="t"/>
              <a:pathLst>
                <a:path extrusionOk="0" h="164972" w="4667">
                  <a:moveTo>
                    <a:pt x="4667" y="164973"/>
                  </a:moveTo>
                  <a:lnTo>
                    <a:pt x="0" y="164973"/>
                  </a:lnTo>
                  <a:lnTo>
                    <a:pt x="0" y="0"/>
                  </a:lnTo>
                  <a:lnTo>
                    <a:pt x="4667" y="0"/>
                  </a:lnTo>
                  <a:lnTo>
                    <a:pt x="4667" y="164973"/>
                  </a:lnTo>
                  <a:lnTo>
                    <a:pt x="4667" y="164973"/>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65" name="Google Shape;965;p101"/>
            <p:cNvSpPr/>
            <p:nvPr/>
          </p:nvSpPr>
          <p:spPr>
            <a:xfrm>
              <a:off x="12730398" y="2429826"/>
              <a:ext cx="4667" cy="164972"/>
            </a:xfrm>
            <a:custGeom>
              <a:rect b="b" l="l" r="r" t="t"/>
              <a:pathLst>
                <a:path extrusionOk="0" h="164972" w="4667">
                  <a:moveTo>
                    <a:pt x="4667" y="164973"/>
                  </a:moveTo>
                  <a:lnTo>
                    <a:pt x="0" y="164973"/>
                  </a:lnTo>
                  <a:lnTo>
                    <a:pt x="0" y="0"/>
                  </a:lnTo>
                  <a:lnTo>
                    <a:pt x="4667" y="0"/>
                  </a:lnTo>
                  <a:lnTo>
                    <a:pt x="4667" y="164973"/>
                  </a:lnTo>
                  <a:lnTo>
                    <a:pt x="4667" y="164973"/>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66" name="Google Shape;966;p101"/>
            <p:cNvSpPr/>
            <p:nvPr/>
          </p:nvSpPr>
          <p:spPr>
            <a:xfrm>
              <a:off x="12657817" y="2471640"/>
              <a:ext cx="96012" cy="30479"/>
            </a:xfrm>
            <a:custGeom>
              <a:rect b="b" l="l" r="r" t="t"/>
              <a:pathLst>
                <a:path extrusionOk="0" h="30479" w="96012">
                  <a:moveTo>
                    <a:pt x="1619" y="30480"/>
                  </a:moveTo>
                  <a:lnTo>
                    <a:pt x="0" y="24479"/>
                  </a:lnTo>
                  <a:lnTo>
                    <a:pt x="94393" y="0"/>
                  </a:lnTo>
                  <a:lnTo>
                    <a:pt x="96012" y="6096"/>
                  </a:lnTo>
                  <a:lnTo>
                    <a:pt x="1619" y="30480"/>
                  </a:lnTo>
                  <a:lnTo>
                    <a:pt x="1619" y="30480"/>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67" name="Google Shape;967;p101"/>
            <p:cNvSpPr/>
            <p:nvPr/>
          </p:nvSpPr>
          <p:spPr>
            <a:xfrm>
              <a:off x="12657817" y="2528505"/>
              <a:ext cx="96012" cy="30479"/>
            </a:xfrm>
            <a:custGeom>
              <a:rect b="b" l="l" r="r" t="t"/>
              <a:pathLst>
                <a:path extrusionOk="0" h="30479" w="96012">
                  <a:moveTo>
                    <a:pt x="1619" y="30480"/>
                  </a:moveTo>
                  <a:lnTo>
                    <a:pt x="0" y="24384"/>
                  </a:lnTo>
                  <a:lnTo>
                    <a:pt x="94393" y="0"/>
                  </a:lnTo>
                  <a:lnTo>
                    <a:pt x="96012" y="6096"/>
                  </a:lnTo>
                  <a:lnTo>
                    <a:pt x="1619" y="30480"/>
                  </a:lnTo>
                  <a:lnTo>
                    <a:pt x="1619" y="30480"/>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68" name="Google Shape;968;p101"/>
            <p:cNvSpPr/>
            <p:nvPr/>
          </p:nvSpPr>
          <p:spPr>
            <a:xfrm>
              <a:off x="11449380" y="3232497"/>
              <a:ext cx="144113" cy="88582"/>
            </a:xfrm>
            <a:custGeom>
              <a:rect b="b" l="l" r="r" t="t"/>
              <a:pathLst>
                <a:path extrusionOk="0" h="88582" w="144113">
                  <a:moveTo>
                    <a:pt x="2477" y="88582"/>
                  </a:moveTo>
                  <a:lnTo>
                    <a:pt x="0" y="84582"/>
                  </a:lnTo>
                  <a:lnTo>
                    <a:pt x="141732" y="0"/>
                  </a:lnTo>
                  <a:lnTo>
                    <a:pt x="144113" y="4000"/>
                  </a:lnTo>
                  <a:lnTo>
                    <a:pt x="2477" y="88582"/>
                  </a:lnTo>
                  <a:lnTo>
                    <a:pt x="2477" y="88582"/>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69" name="Google Shape;969;p101"/>
            <p:cNvSpPr/>
            <p:nvPr/>
          </p:nvSpPr>
          <p:spPr>
            <a:xfrm>
              <a:off x="11482242" y="3275646"/>
              <a:ext cx="144113" cy="88487"/>
            </a:xfrm>
            <a:custGeom>
              <a:rect b="b" l="l" r="r" t="t"/>
              <a:pathLst>
                <a:path extrusionOk="0" h="88487" w="144113">
                  <a:moveTo>
                    <a:pt x="2381" y="88487"/>
                  </a:moveTo>
                  <a:lnTo>
                    <a:pt x="0" y="84487"/>
                  </a:lnTo>
                  <a:lnTo>
                    <a:pt x="141732" y="0"/>
                  </a:lnTo>
                  <a:lnTo>
                    <a:pt x="144113" y="4000"/>
                  </a:lnTo>
                  <a:lnTo>
                    <a:pt x="2381" y="88487"/>
                  </a:lnTo>
                  <a:lnTo>
                    <a:pt x="2381" y="88487"/>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70" name="Google Shape;970;p101"/>
            <p:cNvSpPr/>
            <p:nvPr/>
          </p:nvSpPr>
          <p:spPr>
            <a:xfrm>
              <a:off x="11525485" y="3247261"/>
              <a:ext cx="73723" cy="73056"/>
            </a:xfrm>
            <a:custGeom>
              <a:rect b="b" l="l" r="r" t="t"/>
              <a:pathLst>
                <a:path extrusionOk="0" h="73056" w="73723">
                  <a:moveTo>
                    <a:pt x="0" y="4477"/>
                  </a:moveTo>
                  <a:lnTo>
                    <a:pt x="4382" y="0"/>
                  </a:lnTo>
                  <a:lnTo>
                    <a:pt x="73724" y="68580"/>
                  </a:lnTo>
                  <a:lnTo>
                    <a:pt x="69247" y="73057"/>
                  </a:lnTo>
                  <a:lnTo>
                    <a:pt x="0" y="4477"/>
                  </a:lnTo>
                  <a:lnTo>
                    <a:pt x="0" y="4477"/>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71" name="Google Shape;971;p101"/>
            <p:cNvSpPr/>
            <p:nvPr/>
          </p:nvSpPr>
          <p:spPr>
            <a:xfrm>
              <a:off x="11476622" y="3276408"/>
              <a:ext cx="73723" cy="72961"/>
            </a:xfrm>
            <a:custGeom>
              <a:rect b="b" l="l" r="r" t="t"/>
              <a:pathLst>
                <a:path extrusionOk="0" h="72961" w="73723">
                  <a:moveTo>
                    <a:pt x="0" y="4477"/>
                  </a:moveTo>
                  <a:lnTo>
                    <a:pt x="4381" y="0"/>
                  </a:lnTo>
                  <a:lnTo>
                    <a:pt x="73723" y="68580"/>
                  </a:lnTo>
                  <a:lnTo>
                    <a:pt x="69342" y="72961"/>
                  </a:lnTo>
                  <a:lnTo>
                    <a:pt x="0" y="4477"/>
                  </a:lnTo>
                  <a:lnTo>
                    <a:pt x="0" y="4477"/>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72" name="Google Shape;972;p101"/>
            <p:cNvSpPr/>
            <p:nvPr/>
          </p:nvSpPr>
          <p:spPr>
            <a:xfrm>
              <a:off x="9466180" y="2658330"/>
              <a:ext cx="88296" cy="242982"/>
            </a:xfrm>
            <a:custGeom>
              <a:rect b="b" l="l" r="r" t="t"/>
              <a:pathLst>
                <a:path extrusionOk="0" h="242982" w="88296">
                  <a:moveTo>
                    <a:pt x="11049" y="171926"/>
                  </a:moveTo>
                  <a:lnTo>
                    <a:pt x="10858" y="105061"/>
                  </a:lnTo>
                  <a:lnTo>
                    <a:pt x="78010" y="71247"/>
                  </a:lnTo>
                  <a:lnTo>
                    <a:pt x="78010" y="138303"/>
                  </a:lnTo>
                  <a:cubicBezTo>
                    <a:pt x="78010" y="138303"/>
                    <a:pt x="11049" y="171926"/>
                    <a:pt x="11049" y="171926"/>
                  </a:cubicBezTo>
                  <a:lnTo>
                    <a:pt x="11049" y="171926"/>
                  </a:lnTo>
                  <a:close/>
                  <a:moveTo>
                    <a:pt x="10763" y="94393"/>
                  </a:moveTo>
                  <a:lnTo>
                    <a:pt x="10382" y="0"/>
                  </a:lnTo>
                  <a:lnTo>
                    <a:pt x="0" y="0"/>
                  </a:lnTo>
                  <a:cubicBezTo>
                    <a:pt x="0" y="0"/>
                    <a:pt x="667" y="187833"/>
                    <a:pt x="667" y="187833"/>
                  </a:cubicBezTo>
                  <a:lnTo>
                    <a:pt x="77724" y="149066"/>
                  </a:lnTo>
                  <a:lnTo>
                    <a:pt x="77533" y="242983"/>
                  </a:lnTo>
                  <a:lnTo>
                    <a:pt x="87916" y="242983"/>
                  </a:lnTo>
                  <a:cubicBezTo>
                    <a:pt x="87916" y="242983"/>
                    <a:pt x="88297" y="55435"/>
                    <a:pt x="88297" y="55435"/>
                  </a:cubicBezTo>
                  <a:lnTo>
                    <a:pt x="10668" y="94393"/>
                  </a:lnTo>
                  <a:lnTo>
                    <a:pt x="10668" y="94393"/>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73" name="Google Shape;973;p101"/>
            <p:cNvSpPr/>
            <p:nvPr/>
          </p:nvSpPr>
          <p:spPr>
            <a:xfrm>
              <a:off x="8676941" y="2102560"/>
              <a:ext cx="1046866" cy="2556933"/>
            </a:xfrm>
            <a:custGeom>
              <a:rect b="b" l="l" r="r" t="t"/>
              <a:pathLst>
                <a:path extrusionOk="0" h="2556933" w="1046866">
                  <a:moveTo>
                    <a:pt x="540542" y="1800116"/>
                  </a:moveTo>
                  <a:cubicBezTo>
                    <a:pt x="489011" y="1740966"/>
                    <a:pt x="344993" y="1507508"/>
                    <a:pt x="583976" y="1404829"/>
                  </a:cubicBezTo>
                  <a:cubicBezTo>
                    <a:pt x="679702" y="1363681"/>
                    <a:pt x="782191" y="1399495"/>
                    <a:pt x="833150" y="1457312"/>
                  </a:cubicBezTo>
                  <a:cubicBezTo>
                    <a:pt x="885442" y="1516557"/>
                    <a:pt x="971167" y="1765636"/>
                    <a:pt x="704562" y="1887842"/>
                  </a:cubicBezTo>
                  <a:cubicBezTo>
                    <a:pt x="591691" y="1939657"/>
                    <a:pt x="395762" y="1930418"/>
                    <a:pt x="297368" y="1860981"/>
                  </a:cubicBezTo>
                  <a:cubicBezTo>
                    <a:pt x="-36388" y="1625428"/>
                    <a:pt x="207833" y="1310341"/>
                    <a:pt x="236789" y="1265478"/>
                  </a:cubicBezTo>
                  <a:cubicBezTo>
                    <a:pt x="344041" y="1099553"/>
                    <a:pt x="801812" y="765987"/>
                    <a:pt x="571022" y="159244"/>
                  </a:cubicBezTo>
                  <a:cubicBezTo>
                    <a:pt x="549971" y="103999"/>
                    <a:pt x="514348" y="45421"/>
                    <a:pt x="457293" y="16369"/>
                  </a:cubicBezTo>
                  <a:cubicBezTo>
                    <a:pt x="356138" y="-35161"/>
                    <a:pt x="272699" y="44659"/>
                    <a:pt x="227836" y="121430"/>
                  </a:cubicBezTo>
                  <a:cubicBezTo>
                    <a:pt x="172496" y="216109"/>
                    <a:pt x="175258" y="403561"/>
                    <a:pt x="198689" y="503954"/>
                  </a:cubicBezTo>
                  <a:cubicBezTo>
                    <a:pt x="279557" y="850664"/>
                    <a:pt x="464437" y="1182039"/>
                    <a:pt x="473486" y="1204994"/>
                  </a:cubicBezTo>
                  <a:cubicBezTo>
                    <a:pt x="489107" y="1244428"/>
                    <a:pt x="657223" y="1592567"/>
                    <a:pt x="669986" y="1616570"/>
                  </a:cubicBezTo>
                  <a:cubicBezTo>
                    <a:pt x="873917" y="1999284"/>
                    <a:pt x="900110" y="2144636"/>
                    <a:pt x="902206" y="2278748"/>
                  </a:cubicBezTo>
                  <a:cubicBezTo>
                    <a:pt x="904587" y="2435529"/>
                    <a:pt x="692942" y="2585738"/>
                    <a:pt x="557972" y="2458675"/>
                  </a:cubicBezTo>
                  <a:cubicBezTo>
                    <a:pt x="597215" y="2456294"/>
                    <a:pt x="688274" y="2395524"/>
                    <a:pt x="663605" y="2303227"/>
                  </a:cubicBezTo>
                  <a:cubicBezTo>
                    <a:pt x="631601" y="2183688"/>
                    <a:pt x="511395" y="2178449"/>
                    <a:pt x="429956" y="2232456"/>
                  </a:cubicBezTo>
                  <a:cubicBezTo>
                    <a:pt x="352518" y="2283796"/>
                    <a:pt x="350708" y="2397334"/>
                    <a:pt x="420908" y="2475439"/>
                  </a:cubicBezTo>
                  <a:cubicBezTo>
                    <a:pt x="500632" y="2564117"/>
                    <a:pt x="709515" y="2590501"/>
                    <a:pt x="840198" y="2503633"/>
                  </a:cubicBezTo>
                  <a:cubicBezTo>
                    <a:pt x="1128329" y="2312180"/>
                    <a:pt x="758188" y="1679911"/>
                    <a:pt x="699419" y="1569230"/>
                  </a:cubicBezTo>
                  <a:cubicBezTo>
                    <a:pt x="633601" y="1445215"/>
                    <a:pt x="272508" y="751699"/>
                    <a:pt x="253839" y="447947"/>
                  </a:cubicBezTo>
                  <a:cubicBezTo>
                    <a:pt x="244409" y="294976"/>
                    <a:pt x="340898" y="130669"/>
                    <a:pt x="437672" y="186867"/>
                  </a:cubicBezTo>
                  <a:cubicBezTo>
                    <a:pt x="542447" y="247732"/>
                    <a:pt x="547495" y="395369"/>
                    <a:pt x="543399" y="448233"/>
                  </a:cubicBezTo>
                  <a:cubicBezTo>
                    <a:pt x="530159" y="618159"/>
                    <a:pt x="430623" y="767416"/>
                    <a:pt x="318514" y="898766"/>
                  </a:cubicBezTo>
                  <a:cubicBezTo>
                    <a:pt x="209738" y="1026210"/>
                    <a:pt x="83056" y="1182229"/>
                    <a:pt x="25239" y="1336820"/>
                  </a:cubicBezTo>
                  <a:cubicBezTo>
                    <a:pt x="-37912" y="1505698"/>
                    <a:pt x="19715" y="1754872"/>
                    <a:pt x="172686" y="1872316"/>
                  </a:cubicBezTo>
                  <a:cubicBezTo>
                    <a:pt x="224883" y="1912321"/>
                    <a:pt x="352423" y="1992331"/>
                    <a:pt x="525302" y="1985092"/>
                  </a:cubicBezTo>
                  <a:cubicBezTo>
                    <a:pt x="783905" y="1974138"/>
                    <a:pt x="1118423" y="1804212"/>
                    <a:pt x="1033365" y="1464741"/>
                  </a:cubicBezTo>
                  <a:cubicBezTo>
                    <a:pt x="958594" y="1166132"/>
                    <a:pt x="561401" y="1152035"/>
                    <a:pt x="396714" y="1329200"/>
                  </a:cubicBezTo>
                  <a:cubicBezTo>
                    <a:pt x="359281" y="1369396"/>
                    <a:pt x="329658" y="1421117"/>
                    <a:pt x="318038" y="1475219"/>
                  </a:cubicBezTo>
                  <a:cubicBezTo>
                    <a:pt x="287177" y="1619141"/>
                    <a:pt x="384141" y="1787638"/>
                    <a:pt x="540542" y="1800021"/>
                  </a:cubicBezTo>
                  <a:lnTo>
                    <a:pt x="540542" y="1800021"/>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74" name="Google Shape;974;p101"/>
            <p:cNvSpPr/>
            <p:nvPr/>
          </p:nvSpPr>
          <p:spPr>
            <a:xfrm>
              <a:off x="9856991" y="3891341"/>
              <a:ext cx="400483" cy="293941"/>
            </a:xfrm>
            <a:custGeom>
              <a:rect b="b" l="l" r="r" t="t"/>
              <a:pathLst>
                <a:path extrusionOk="0" h="293941" w="400483">
                  <a:moveTo>
                    <a:pt x="378238" y="158972"/>
                  </a:moveTo>
                  <a:cubicBezTo>
                    <a:pt x="382143" y="174879"/>
                    <a:pt x="384905" y="191453"/>
                    <a:pt x="384048" y="208502"/>
                  </a:cubicBezTo>
                  <a:cubicBezTo>
                    <a:pt x="383572" y="216979"/>
                    <a:pt x="381857" y="225552"/>
                    <a:pt x="378238" y="233077"/>
                  </a:cubicBezTo>
                  <a:cubicBezTo>
                    <a:pt x="374618" y="240602"/>
                    <a:pt x="368903" y="246888"/>
                    <a:pt x="361759" y="249555"/>
                  </a:cubicBezTo>
                  <a:cubicBezTo>
                    <a:pt x="354711" y="252317"/>
                    <a:pt x="346900" y="251365"/>
                    <a:pt x="340423" y="247460"/>
                  </a:cubicBezTo>
                  <a:cubicBezTo>
                    <a:pt x="338328" y="246317"/>
                    <a:pt x="336518" y="244888"/>
                    <a:pt x="334613" y="243269"/>
                  </a:cubicBezTo>
                  <a:lnTo>
                    <a:pt x="365379" y="124206"/>
                  </a:lnTo>
                  <a:cubicBezTo>
                    <a:pt x="370999" y="134969"/>
                    <a:pt x="375190" y="146780"/>
                    <a:pt x="378238" y="158877"/>
                  </a:cubicBezTo>
                  <a:lnTo>
                    <a:pt x="378238" y="158877"/>
                  </a:lnTo>
                  <a:close/>
                  <a:moveTo>
                    <a:pt x="324136" y="231077"/>
                  </a:moveTo>
                  <a:cubicBezTo>
                    <a:pt x="315659" y="217361"/>
                    <a:pt x="310610" y="201549"/>
                    <a:pt x="306514" y="185833"/>
                  </a:cubicBezTo>
                  <a:cubicBezTo>
                    <a:pt x="302609" y="169926"/>
                    <a:pt x="300323" y="153257"/>
                    <a:pt x="301561" y="136588"/>
                  </a:cubicBezTo>
                  <a:cubicBezTo>
                    <a:pt x="302514" y="120206"/>
                    <a:pt x="308705" y="102394"/>
                    <a:pt x="322802" y="95250"/>
                  </a:cubicBezTo>
                  <a:cubicBezTo>
                    <a:pt x="336994" y="91059"/>
                    <a:pt x="349663" y="100679"/>
                    <a:pt x="358140" y="112490"/>
                  </a:cubicBezTo>
                  <a:lnTo>
                    <a:pt x="326612" y="234601"/>
                  </a:lnTo>
                  <a:cubicBezTo>
                    <a:pt x="325755" y="233458"/>
                    <a:pt x="324898" y="232315"/>
                    <a:pt x="324136" y="231077"/>
                  </a:cubicBezTo>
                  <a:lnTo>
                    <a:pt x="324136" y="231077"/>
                  </a:lnTo>
                  <a:close/>
                  <a:moveTo>
                    <a:pt x="377666" y="36862"/>
                  </a:moveTo>
                  <a:lnTo>
                    <a:pt x="362140" y="96869"/>
                  </a:lnTo>
                  <a:cubicBezTo>
                    <a:pt x="357473" y="93536"/>
                    <a:pt x="352425" y="90773"/>
                    <a:pt x="347091" y="89059"/>
                  </a:cubicBezTo>
                  <a:cubicBezTo>
                    <a:pt x="346138" y="88678"/>
                    <a:pt x="345091" y="88583"/>
                    <a:pt x="344043" y="88297"/>
                  </a:cubicBezTo>
                  <a:lnTo>
                    <a:pt x="344424" y="88297"/>
                  </a:lnTo>
                  <a:cubicBezTo>
                    <a:pt x="344424" y="88297"/>
                    <a:pt x="3048" y="0"/>
                    <a:pt x="3048" y="0"/>
                  </a:cubicBezTo>
                  <a:lnTo>
                    <a:pt x="0" y="11716"/>
                  </a:lnTo>
                  <a:lnTo>
                    <a:pt x="314230" y="92869"/>
                  </a:lnTo>
                  <a:cubicBezTo>
                    <a:pt x="308515" y="96012"/>
                    <a:pt x="303467" y="100775"/>
                    <a:pt x="299466" y="106490"/>
                  </a:cubicBezTo>
                  <a:cubicBezTo>
                    <a:pt x="293751" y="114491"/>
                    <a:pt x="289750" y="123920"/>
                    <a:pt x="287084" y="133636"/>
                  </a:cubicBezTo>
                  <a:cubicBezTo>
                    <a:pt x="281845" y="153162"/>
                    <a:pt x="282416" y="174022"/>
                    <a:pt x="287084" y="192977"/>
                  </a:cubicBezTo>
                  <a:cubicBezTo>
                    <a:pt x="291846" y="211931"/>
                    <a:pt x="301752" y="229171"/>
                    <a:pt x="315277" y="240983"/>
                  </a:cubicBezTo>
                  <a:cubicBezTo>
                    <a:pt x="317754" y="243173"/>
                    <a:pt x="320421" y="245174"/>
                    <a:pt x="323183" y="247079"/>
                  </a:cubicBezTo>
                  <a:lnTo>
                    <a:pt x="311753" y="291465"/>
                  </a:lnTo>
                  <a:lnTo>
                    <a:pt x="321373" y="293942"/>
                  </a:lnTo>
                  <a:lnTo>
                    <a:pt x="332137" y="252317"/>
                  </a:lnTo>
                  <a:cubicBezTo>
                    <a:pt x="341852" y="256985"/>
                    <a:pt x="352520" y="258794"/>
                    <a:pt x="362998" y="254984"/>
                  </a:cubicBezTo>
                  <a:cubicBezTo>
                    <a:pt x="379952" y="248698"/>
                    <a:pt x="390906" y="229743"/>
                    <a:pt x="396240" y="210884"/>
                  </a:cubicBezTo>
                  <a:cubicBezTo>
                    <a:pt x="401764" y="191643"/>
                    <a:pt x="401764" y="170783"/>
                    <a:pt x="397002" y="151829"/>
                  </a:cubicBezTo>
                  <a:cubicBezTo>
                    <a:pt x="392335" y="133350"/>
                    <a:pt x="383381" y="116205"/>
                    <a:pt x="370427" y="103823"/>
                  </a:cubicBezTo>
                  <a:lnTo>
                    <a:pt x="387096" y="39243"/>
                  </a:lnTo>
                  <a:lnTo>
                    <a:pt x="377476" y="36767"/>
                  </a:lnTo>
                  <a:lnTo>
                    <a:pt x="377476" y="36767"/>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75" name="Google Shape;975;p101"/>
            <p:cNvSpPr/>
            <p:nvPr/>
          </p:nvSpPr>
          <p:spPr>
            <a:xfrm>
              <a:off x="12188235" y="2474784"/>
              <a:ext cx="238066" cy="128873"/>
            </a:xfrm>
            <a:custGeom>
              <a:rect b="b" l="l" r="r" t="t"/>
              <a:pathLst>
                <a:path extrusionOk="0" h="128873" w="238066">
                  <a:moveTo>
                    <a:pt x="158877" y="29051"/>
                  </a:moveTo>
                  <a:cubicBezTo>
                    <a:pt x="158401" y="30289"/>
                    <a:pt x="158115" y="31528"/>
                    <a:pt x="157924" y="32861"/>
                  </a:cubicBezTo>
                  <a:lnTo>
                    <a:pt x="156591" y="30194"/>
                  </a:lnTo>
                  <a:lnTo>
                    <a:pt x="158877" y="29051"/>
                  </a:lnTo>
                  <a:lnTo>
                    <a:pt x="158877" y="29051"/>
                  </a:lnTo>
                  <a:close/>
                  <a:moveTo>
                    <a:pt x="184975" y="22003"/>
                  </a:moveTo>
                  <a:cubicBezTo>
                    <a:pt x="193072" y="24384"/>
                    <a:pt x="200787" y="28575"/>
                    <a:pt x="208026" y="33623"/>
                  </a:cubicBezTo>
                  <a:cubicBezTo>
                    <a:pt x="215170" y="38671"/>
                    <a:pt x="222123" y="44482"/>
                    <a:pt x="227647" y="51721"/>
                  </a:cubicBezTo>
                  <a:cubicBezTo>
                    <a:pt x="230410" y="55340"/>
                    <a:pt x="232696" y="59436"/>
                    <a:pt x="233839" y="63722"/>
                  </a:cubicBezTo>
                  <a:cubicBezTo>
                    <a:pt x="234982" y="68008"/>
                    <a:pt x="234887" y="72580"/>
                    <a:pt x="232886" y="76200"/>
                  </a:cubicBezTo>
                  <a:cubicBezTo>
                    <a:pt x="230981" y="79819"/>
                    <a:pt x="227457" y="82105"/>
                    <a:pt x="223456" y="82867"/>
                  </a:cubicBezTo>
                  <a:cubicBezTo>
                    <a:pt x="219456" y="83725"/>
                    <a:pt x="215170" y="83058"/>
                    <a:pt x="211074" y="81820"/>
                  </a:cubicBezTo>
                  <a:cubicBezTo>
                    <a:pt x="202787" y="79153"/>
                    <a:pt x="195263" y="74581"/>
                    <a:pt x="188119" y="69533"/>
                  </a:cubicBezTo>
                  <a:cubicBezTo>
                    <a:pt x="180975" y="64484"/>
                    <a:pt x="174212" y="58483"/>
                    <a:pt x="168878" y="51244"/>
                  </a:cubicBezTo>
                  <a:cubicBezTo>
                    <a:pt x="163544" y="44196"/>
                    <a:pt x="159829" y="34862"/>
                    <a:pt x="163068" y="27051"/>
                  </a:cubicBezTo>
                  <a:cubicBezTo>
                    <a:pt x="167640" y="20002"/>
                    <a:pt x="176974" y="19812"/>
                    <a:pt x="184880" y="22098"/>
                  </a:cubicBezTo>
                  <a:lnTo>
                    <a:pt x="184880" y="22098"/>
                  </a:lnTo>
                  <a:close/>
                  <a:moveTo>
                    <a:pt x="136970" y="2381"/>
                  </a:moveTo>
                  <a:lnTo>
                    <a:pt x="148971" y="26765"/>
                  </a:lnTo>
                  <a:lnTo>
                    <a:pt x="0" y="100013"/>
                  </a:lnTo>
                  <a:lnTo>
                    <a:pt x="2857" y="105823"/>
                  </a:lnTo>
                  <a:lnTo>
                    <a:pt x="151829" y="32575"/>
                  </a:lnTo>
                  <a:lnTo>
                    <a:pt x="159258" y="47816"/>
                  </a:lnTo>
                  <a:cubicBezTo>
                    <a:pt x="160020" y="50292"/>
                    <a:pt x="160972" y="52768"/>
                    <a:pt x="162115" y="55150"/>
                  </a:cubicBezTo>
                  <a:cubicBezTo>
                    <a:pt x="163449" y="57912"/>
                    <a:pt x="164973" y="60484"/>
                    <a:pt x="166688" y="62960"/>
                  </a:cubicBezTo>
                  <a:lnTo>
                    <a:pt x="199168" y="128873"/>
                  </a:lnTo>
                  <a:lnTo>
                    <a:pt x="203930" y="126492"/>
                  </a:lnTo>
                  <a:lnTo>
                    <a:pt x="179261" y="76391"/>
                  </a:lnTo>
                  <a:cubicBezTo>
                    <a:pt x="180404" y="77343"/>
                    <a:pt x="181546" y="78391"/>
                    <a:pt x="182880" y="79248"/>
                  </a:cubicBezTo>
                  <a:cubicBezTo>
                    <a:pt x="191453" y="85249"/>
                    <a:pt x="201454" y="88773"/>
                    <a:pt x="211169" y="88868"/>
                  </a:cubicBezTo>
                  <a:cubicBezTo>
                    <a:pt x="220599" y="88963"/>
                    <a:pt x="230600" y="86296"/>
                    <a:pt x="235458" y="77914"/>
                  </a:cubicBezTo>
                  <a:cubicBezTo>
                    <a:pt x="240125" y="69437"/>
                    <a:pt x="237934" y="57912"/>
                    <a:pt x="233553" y="48387"/>
                  </a:cubicBezTo>
                  <a:cubicBezTo>
                    <a:pt x="229076" y="38671"/>
                    <a:pt x="221742" y="30194"/>
                    <a:pt x="213265" y="24098"/>
                  </a:cubicBezTo>
                  <a:cubicBezTo>
                    <a:pt x="204692" y="18097"/>
                    <a:pt x="194881" y="14192"/>
                    <a:pt x="185071" y="13716"/>
                  </a:cubicBezTo>
                  <a:cubicBezTo>
                    <a:pt x="180213" y="13525"/>
                    <a:pt x="175355" y="14192"/>
                    <a:pt x="170974" y="16002"/>
                  </a:cubicBezTo>
                  <a:lnTo>
                    <a:pt x="169545" y="16764"/>
                  </a:lnTo>
                  <a:lnTo>
                    <a:pt x="169545" y="16573"/>
                  </a:lnTo>
                  <a:cubicBezTo>
                    <a:pt x="169545" y="16573"/>
                    <a:pt x="153829" y="24384"/>
                    <a:pt x="153829" y="24384"/>
                  </a:cubicBezTo>
                  <a:lnTo>
                    <a:pt x="141827" y="0"/>
                  </a:lnTo>
                  <a:lnTo>
                    <a:pt x="137065" y="2381"/>
                  </a:lnTo>
                  <a:lnTo>
                    <a:pt x="137065" y="2381"/>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76" name="Google Shape;976;p101"/>
            <p:cNvSpPr/>
            <p:nvPr/>
          </p:nvSpPr>
          <p:spPr>
            <a:xfrm>
              <a:off x="9749454" y="2725291"/>
              <a:ext cx="431244" cy="172716"/>
            </a:xfrm>
            <a:custGeom>
              <a:rect b="b" l="l" r="r" t="t"/>
              <a:pathLst>
                <a:path extrusionOk="0" h="172716" w="431244">
                  <a:moveTo>
                    <a:pt x="286" y="95"/>
                  </a:moveTo>
                  <a:lnTo>
                    <a:pt x="0" y="12192"/>
                  </a:lnTo>
                  <a:lnTo>
                    <a:pt x="324421" y="20193"/>
                  </a:lnTo>
                  <a:cubicBezTo>
                    <a:pt x="319564" y="24574"/>
                    <a:pt x="315659" y="30385"/>
                    <a:pt x="313182" y="36767"/>
                  </a:cubicBezTo>
                  <a:cubicBezTo>
                    <a:pt x="309372" y="45815"/>
                    <a:pt x="307658" y="55912"/>
                    <a:pt x="307277" y="66008"/>
                  </a:cubicBezTo>
                  <a:cubicBezTo>
                    <a:pt x="306610" y="86201"/>
                    <a:pt x="311849" y="106394"/>
                    <a:pt x="320707" y="123825"/>
                  </a:cubicBezTo>
                  <a:cubicBezTo>
                    <a:pt x="329660" y="141256"/>
                    <a:pt x="343186" y="155734"/>
                    <a:pt x="359092" y="164211"/>
                  </a:cubicBezTo>
                  <a:cubicBezTo>
                    <a:pt x="374618" y="172593"/>
                    <a:pt x="393478" y="176879"/>
                    <a:pt x="408623" y="167068"/>
                  </a:cubicBezTo>
                  <a:cubicBezTo>
                    <a:pt x="423767" y="157067"/>
                    <a:pt x="430054" y="136112"/>
                    <a:pt x="431102" y="116586"/>
                  </a:cubicBezTo>
                  <a:cubicBezTo>
                    <a:pt x="432149" y="96583"/>
                    <a:pt x="427387" y="76295"/>
                    <a:pt x="418529" y="58864"/>
                  </a:cubicBezTo>
                  <a:cubicBezTo>
                    <a:pt x="409575" y="41624"/>
                    <a:pt x="396716" y="26479"/>
                    <a:pt x="380809" y="17335"/>
                  </a:cubicBezTo>
                  <a:cubicBezTo>
                    <a:pt x="372904" y="12763"/>
                    <a:pt x="364331" y="9715"/>
                    <a:pt x="355663" y="8858"/>
                  </a:cubicBezTo>
                  <a:cubicBezTo>
                    <a:pt x="354616" y="8763"/>
                    <a:pt x="353568" y="8858"/>
                    <a:pt x="352616" y="8858"/>
                  </a:cubicBezTo>
                  <a:lnTo>
                    <a:pt x="352996" y="8668"/>
                  </a:lnTo>
                  <a:lnTo>
                    <a:pt x="476" y="0"/>
                  </a:lnTo>
                  <a:lnTo>
                    <a:pt x="476" y="0"/>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77" name="Google Shape;977;p101"/>
            <p:cNvSpPr/>
            <p:nvPr/>
          </p:nvSpPr>
          <p:spPr>
            <a:xfrm>
              <a:off x="10884963" y="2620037"/>
              <a:ext cx="235709" cy="253463"/>
            </a:xfrm>
            <a:custGeom>
              <a:rect b="b" l="l" r="r" t="t"/>
              <a:pathLst>
                <a:path extrusionOk="0" h="253463" w="235709">
                  <a:moveTo>
                    <a:pt x="231042" y="253463"/>
                  </a:moveTo>
                  <a:lnTo>
                    <a:pt x="235709" y="246319"/>
                  </a:lnTo>
                  <a:lnTo>
                    <a:pt x="42733" y="120208"/>
                  </a:lnTo>
                  <a:cubicBezTo>
                    <a:pt x="47210" y="119351"/>
                    <a:pt x="51782" y="117351"/>
                    <a:pt x="55687" y="114398"/>
                  </a:cubicBezTo>
                  <a:cubicBezTo>
                    <a:pt x="61402" y="110302"/>
                    <a:pt x="66164" y="104873"/>
                    <a:pt x="70165" y="98968"/>
                  </a:cubicBezTo>
                  <a:cubicBezTo>
                    <a:pt x="78166" y="87061"/>
                    <a:pt x="82547" y="72869"/>
                    <a:pt x="83595" y="59058"/>
                  </a:cubicBezTo>
                  <a:cubicBezTo>
                    <a:pt x="84738" y="45247"/>
                    <a:pt x="81976" y="31340"/>
                    <a:pt x="75499" y="20291"/>
                  </a:cubicBezTo>
                  <a:cubicBezTo>
                    <a:pt x="69308" y="9432"/>
                    <a:pt x="59497" y="-188"/>
                    <a:pt x="46638" y="3"/>
                  </a:cubicBezTo>
                  <a:cubicBezTo>
                    <a:pt x="33780" y="384"/>
                    <a:pt x="22159" y="10671"/>
                    <a:pt x="14253" y="22101"/>
                  </a:cubicBezTo>
                  <a:cubicBezTo>
                    <a:pt x="6157" y="33817"/>
                    <a:pt x="1394" y="47914"/>
                    <a:pt x="251" y="61630"/>
                  </a:cubicBezTo>
                  <a:cubicBezTo>
                    <a:pt x="-796" y="75441"/>
                    <a:pt x="1394" y="89347"/>
                    <a:pt x="7490" y="100777"/>
                  </a:cubicBezTo>
                  <a:cubicBezTo>
                    <a:pt x="10539" y="106492"/>
                    <a:pt x="14539" y="111540"/>
                    <a:pt x="19492" y="115351"/>
                  </a:cubicBezTo>
                  <a:lnTo>
                    <a:pt x="21302" y="116493"/>
                  </a:lnTo>
                  <a:lnTo>
                    <a:pt x="21016" y="116493"/>
                  </a:lnTo>
                  <a:cubicBezTo>
                    <a:pt x="21016" y="116493"/>
                    <a:pt x="230756" y="253463"/>
                    <a:pt x="230756" y="253463"/>
                  </a:cubicBezTo>
                  <a:lnTo>
                    <a:pt x="230756" y="253463"/>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nvGrpSpPr>
            <p:cNvPr id="978" name="Google Shape;978;p101"/>
            <p:cNvGrpSpPr/>
            <p:nvPr/>
          </p:nvGrpSpPr>
          <p:grpSpPr>
            <a:xfrm>
              <a:off x="10245942" y="1896997"/>
              <a:ext cx="2753442" cy="1985885"/>
              <a:chOff x="10320162" y="2129260"/>
              <a:chExt cx="2753442" cy="1985885"/>
            </a:xfrm>
          </p:grpSpPr>
          <p:sp>
            <p:nvSpPr>
              <p:cNvPr id="979" name="Google Shape;979;p101"/>
              <p:cNvSpPr/>
              <p:nvPr/>
            </p:nvSpPr>
            <p:spPr>
              <a:xfrm>
                <a:off x="10320162" y="4004542"/>
                <a:ext cx="298849" cy="110603"/>
              </a:xfrm>
              <a:custGeom>
                <a:rect b="b" l="l" r="r" t="t"/>
                <a:pathLst>
                  <a:path extrusionOk="0" h="110603" w="298849">
                    <a:moveTo>
                      <a:pt x="298849" y="7811"/>
                    </a:moveTo>
                    <a:lnTo>
                      <a:pt x="295230" y="0"/>
                    </a:lnTo>
                    <a:lnTo>
                      <a:pt x="99777" y="91821"/>
                    </a:lnTo>
                    <a:cubicBezTo>
                      <a:pt x="101206" y="87630"/>
                      <a:pt x="101777" y="82772"/>
                      <a:pt x="101206" y="77915"/>
                    </a:cubicBezTo>
                    <a:cubicBezTo>
                      <a:pt x="100539" y="70961"/>
                      <a:pt x="98444" y="64008"/>
                      <a:pt x="95491" y="57531"/>
                    </a:cubicBezTo>
                    <a:cubicBezTo>
                      <a:pt x="89490" y="44482"/>
                      <a:pt x="79965" y="33242"/>
                      <a:pt x="69202" y="24860"/>
                    </a:cubicBezTo>
                    <a:cubicBezTo>
                      <a:pt x="58343" y="16478"/>
                      <a:pt x="45770" y="11240"/>
                      <a:pt x="33578" y="10668"/>
                    </a:cubicBezTo>
                    <a:cubicBezTo>
                      <a:pt x="21672" y="10001"/>
                      <a:pt x="9194" y="12859"/>
                      <a:pt x="3194" y="23622"/>
                    </a:cubicBezTo>
                    <a:cubicBezTo>
                      <a:pt x="-2617" y="34481"/>
                      <a:pt x="241" y="49721"/>
                      <a:pt x="5861" y="62389"/>
                    </a:cubicBezTo>
                    <a:cubicBezTo>
                      <a:pt x="11575" y="75343"/>
                      <a:pt x="20910" y="86963"/>
                      <a:pt x="31673" y="95250"/>
                    </a:cubicBezTo>
                    <a:cubicBezTo>
                      <a:pt x="42436" y="103632"/>
                      <a:pt x="54914" y="109347"/>
                      <a:pt x="67202" y="110395"/>
                    </a:cubicBezTo>
                    <a:cubicBezTo>
                      <a:pt x="73298" y="110966"/>
                      <a:pt x="79394" y="110395"/>
                      <a:pt x="84823" y="108299"/>
                    </a:cubicBezTo>
                    <a:lnTo>
                      <a:pt x="86632" y="107442"/>
                    </a:lnTo>
                    <a:lnTo>
                      <a:pt x="86442" y="107633"/>
                    </a:lnTo>
                    <a:lnTo>
                      <a:pt x="298754" y="7811"/>
                    </a:lnTo>
                    <a:lnTo>
                      <a:pt x="298754" y="7811"/>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80" name="Google Shape;980;p101"/>
              <p:cNvSpPr/>
              <p:nvPr/>
            </p:nvSpPr>
            <p:spPr>
              <a:xfrm>
                <a:off x="12852743" y="2129260"/>
                <a:ext cx="220861" cy="81670"/>
              </a:xfrm>
              <a:custGeom>
                <a:rect b="b" l="l" r="r" t="t"/>
                <a:pathLst>
                  <a:path extrusionOk="0" h="81670" w="220861">
                    <a:moveTo>
                      <a:pt x="220766" y="5715"/>
                    </a:moveTo>
                    <a:lnTo>
                      <a:pt x="218099" y="0"/>
                    </a:lnTo>
                    <a:lnTo>
                      <a:pt x="73700" y="67818"/>
                    </a:lnTo>
                    <a:cubicBezTo>
                      <a:pt x="74748" y="64675"/>
                      <a:pt x="75128" y="61150"/>
                      <a:pt x="74748" y="57531"/>
                    </a:cubicBezTo>
                    <a:cubicBezTo>
                      <a:pt x="74271" y="52388"/>
                      <a:pt x="72652" y="47244"/>
                      <a:pt x="70557" y="42481"/>
                    </a:cubicBezTo>
                    <a:cubicBezTo>
                      <a:pt x="66080" y="32861"/>
                      <a:pt x="59031" y="24479"/>
                      <a:pt x="51125" y="18288"/>
                    </a:cubicBezTo>
                    <a:cubicBezTo>
                      <a:pt x="43124" y="12097"/>
                      <a:pt x="33790" y="8287"/>
                      <a:pt x="24836" y="7810"/>
                    </a:cubicBezTo>
                    <a:cubicBezTo>
                      <a:pt x="16074" y="7334"/>
                      <a:pt x="6739" y="9430"/>
                      <a:pt x="2358" y="17431"/>
                    </a:cubicBezTo>
                    <a:cubicBezTo>
                      <a:pt x="-1929" y="25432"/>
                      <a:pt x="167" y="36671"/>
                      <a:pt x="4358" y="46101"/>
                    </a:cubicBezTo>
                    <a:cubicBezTo>
                      <a:pt x="8549" y="55721"/>
                      <a:pt x="15407" y="64198"/>
                      <a:pt x="23408" y="70390"/>
                    </a:cubicBezTo>
                    <a:cubicBezTo>
                      <a:pt x="31409" y="76581"/>
                      <a:pt x="40553" y="80772"/>
                      <a:pt x="49697" y="81534"/>
                    </a:cubicBezTo>
                    <a:cubicBezTo>
                      <a:pt x="54174" y="81915"/>
                      <a:pt x="58745" y="81534"/>
                      <a:pt x="62746" y="79915"/>
                    </a:cubicBezTo>
                    <a:lnTo>
                      <a:pt x="64079" y="79248"/>
                    </a:lnTo>
                    <a:lnTo>
                      <a:pt x="64079" y="79439"/>
                    </a:lnTo>
                    <a:cubicBezTo>
                      <a:pt x="64079" y="79439"/>
                      <a:pt x="220861" y="5715"/>
                      <a:pt x="220861" y="5715"/>
                    </a:cubicBezTo>
                    <a:lnTo>
                      <a:pt x="220861" y="5715"/>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981" name="Google Shape;981;p101"/>
            <p:cNvSpPr/>
            <p:nvPr/>
          </p:nvSpPr>
          <p:spPr>
            <a:xfrm>
              <a:off x="12087788" y="2270663"/>
              <a:ext cx="86951" cy="261554"/>
            </a:xfrm>
            <a:custGeom>
              <a:rect b="b" l="l" r="r" t="t"/>
              <a:pathLst>
                <a:path extrusionOk="0" h="261554" w="86951">
                  <a:moveTo>
                    <a:pt x="27294" y="0"/>
                  </a:moveTo>
                  <a:lnTo>
                    <a:pt x="20531" y="2000"/>
                  </a:lnTo>
                  <a:lnTo>
                    <a:pt x="74443" y="183166"/>
                  </a:lnTo>
                  <a:cubicBezTo>
                    <a:pt x="71204" y="181261"/>
                    <a:pt x="67299" y="180118"/>
                    <a:pt x="63204" y="179927"/>
                  </a:cubicBezTo>
                  <a:cubicBezTo>
                    <a:pt x="57488" y="179451"/>
                    <a:pt x="51583" y="180308"/>
                    <a:pt x="45963" y="181928"/>
                  </a:cubicBezTo>
                  <a:cubicBezTo>
                    <a:pt x="34629" y="185166"/>
                    <a:pt x="24437" y="191738"/>
                    <a:pt x="16340" y="199739"/>
                  </a:cubicBezTo>
                  <a:cubicBezTo>
                    <a:pt x="8339" y="207836"/>
                    <a:pt x="2720" y="217932"/>
                    <a:pt x="815" y="228219"/>
                  </a:cubicBezTo>
                  <a:cubicBezTo>
                    <a:pt x="-1090" y="238316"/>
                    <a:pt x="-43" y="249555"/>
                    <a:pt x="8149" y="256223"/>
                  </a:cubicBezTo>
                  <a:cubicBezTo>
                    <a:pt x="16340" y="262795"/>
                    <a:pt x="29104" y="262509"/>
                    <a:pt x="40153" y="259556"/>
                  </a:cubicBezTo>
                  <a:cubicBezTo>
                    <a:pt x="51393" y="256508"/>
                    <a:pt x="61870" y="250222"/>
                    <a:pt x="69871" y="242221"/>
                  </a:cubicBezTo>
                  <a:cubicBezTo>
                    <a:pt x="77872" y="234125"/>
                    <a:pt x="83873" y="224314"/>
                    <a:pt x="86063" y="213836"/>
                  </a:cubicBezTo>
                  <a:cubicBezTo>
                    <a:pt x="87111" y="208693"/>
                    <a:pt x="87302" y="203359"/>
                    <a:pt x="86254" y="198406"/>
                  </a:cubicBezTo>
                  <a:lnTo>
                    <a:pt x="85682" y="196691"/>
                  </a:lnTo>
                  <a:lnTo>
                    <a:pt x="85873" y="196882"/>
                  </a:lnTo>
                  <a:lnTo>
                    <a:pt x="27294" y="0"/>
                  </a:lnTo>
                  <a:lnTo>
                    <a:pt x="27294" y="0"/>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82" name="Google Shape;982;p101"/>
            <p:cNvSpPr/>
            <p:nvPr/>
          </p:nvSpPr>
          <p:spPr>
            <a:xfrm>
              <a:off x="12004257" y="3183253"/>
              <a:ext cx="136733" cy="234713"/>
            </a:xfrm>
            <a:custGeom>
              <a:rect b="b" l="l" r="r" t="t"/>
              <a:pathLst>
                <a:path extrusionOk="0" h="234713" w="136733">
                  <a:moveTo>
                    <a:pt x="136734" y="1334"/>
                  </a:moveTo>
                  <a:lnTo>
                    <a:pt x="129780" y="0"/>
                  </a:lnTo>
                  <a:lnTo>
                    <a:pt x="94062" y="182404"/>
                  </a:lnTo>
                  <a:cubicBezTo>
                    <a:pt x="92061" y="179261"/>
                    <a:pt x="89109" y="176498"/>
                    <a:pt x="85584" y="174403"/>
                  </a:cubicBezTo>
                  <a:cubicBezTo>
                    <a:pt x="80727" y="171355"/>
                    <a:pt x="75107" y="169355"/>
                    <a:pt x="69392" y="168212"/>
                  </a:cubicBezTo>
                  <a:cubicBezTo>
                    <a:pt x="57866" y="165830"/>
                    <a:pt x="45770" y="166878"/>
                    <a:pt x="34911" y="170117"/>
                  </a:cubicBezTo>
                  <a:cubicBezTo>
                    <a:pt x="24053" y="173450"/>
                    <a:pt x="14432" y="179642"/>
                    <a:pt x="8051" y="187833"/>
                  </a:cubicBezTo>
                  <a:cubicBezTo>
                    <a:pt x="1764" y="195739"/>
                    <a:pt x="-2522" y="206026"/>
                    <a:pt x="1669" y="215551"/>
                  </a:cubicBezTo>
                  <a:cubicBezTo>
                    <a:pt x="5955" y="225076"/>
                    <a:pt x="17385" y="230696"/>
                    <a:pt x="28530" y="233172"/>
                  </a:cubicBezTo>
                  <a:cubicBezTo>
                    <a:pt x="39864" y="235744"/>
                    <a:pt x="52056" y="234982"/>
                    <a:pt x="62820" y="231743"/>
                  </a:cubicBezTo>
                  <a:cubicBezTo>
                    <a:pt x="73583" y="228410"/>
                    <a:pt x="83489" y="222599"/>
                    <a:pt x="90252" y="214503"/>
                  </a:cubicBezTo>
                  <a:cubicBezTo>
                    <a:pt x="93585" y="210503"/>
                    <a:pt x="96253" y="205931"/>
                    <a:pt x="97491" y="201073"/>
                  </a:cubicBezTo>
                  <a:lnTo>
                    <a:pt x="97776" y="199358"/>
                  </a:lnTo>
                  <a:lnTo>
                    <a:pt x="97776" y="199549"/>
                  </a:lnTo>
                  <a:cubicBezTo>
                    <a:pt x="97776" y="199549"/>
                    <a:pt x="136638" y="1334"/>
                    <a:pt x="136638" y="1334"/>
                  </a:cubicBezTo>
                  <a:lnTo>
                    <a:pt x="136638" y="1334"/>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83" name="Google Shape;983;p101"/>
            <p:cNvSpPr/>
            <p:nvPr/>
          </p:nvSpPr>
          <p:spPr>
            <a:xfrm>
              <a:off x="12475941" y="2401346"/>
              <a:ext cx="125964" cy="238909"/>
            </a:xfrm>
            <a:custGeom>
              <a:rect b="b" l="l" r="r" t="t"/>
              <a:pathLst>
                <a:path extrusionOk="0" h="238909" w="125964">
                  <a:moveTo>
                    <a:pt x="125965" y="1048"/>
                  </a:moveTo>
                  <a:lnTo>
                    <a:pt x="119011" y="0"/>
                  </a:lnTo>
                  <a:lnTo>
                    <a:pt x="92723" y="184023"/>
                  </a:lnTo>
                  <a:cubicBezTo>
                    <a:pt x="90532" y="180975"/>
                    <a:pt x="87484" y="178403"/>
                    <a:pt x="83864" y="176498"/>
                  </a:cubicBezTo>
                  <a:cubicBezTo>
                    <a:pt x="78816" y="173736"/>
                    <a:pt x="73101" y="172021"/>
                    <a:pt x="67291" y="171069"/>
                  </a:cubicBezTo>
                  <a:cubicBezTo>
                    <a:pt x="55670" y="169354"/>
                    <a:pt x="43574" y="170879"/>
                    <a:pt x="33001" y="174784"/>
                  </a:cubicBezTo>
                  <a:cubicBezTo>
                    <a:pt x="22333" y="178689"/>
                    <a:pt x="12998" y="185357"/>
                    <a:pt x="7093" y="193834"/>
                  </a:cubicBezTo>
                  <a:cubicBezTo>
                    <a:pt x="1187" y="202121"/>
                    <a:pt x="-2527" y="212503"/>
                    <a:pt x="2044" y="221837"/>
                  </a:cubicBezTo>
                  <a:cubicBezTo>
                    <a:pt x="6807" y="231172"/>
                    <a:pt x="18523" y="236125"/>
                    <a:pt x="29762" y="238030"/>
                  </a:cubicBezTo>
                  <a:cubicBezTo>
                    <a:pt x="41288" y="239935"/>
                    <a:pt x="53384" y="238696"/>
                    <a:pt x="63957" y="234791"/>
                  </a:cubicBezTo>
                  <a:cubicBezTo>
                    <a:pt x="74530" y="230886"/>
                    <a:pt x="84150" y="224600"/>
                    <a:pt x="90532" y="216217"/>
                  </a:cubicBezTo>
                  <a:cubicBezTo>
                    <a:pt x="93675" y="212027"/>
                    <a:pt x="96056" y="207359"/>
                    <a:pt x="97104" y="202502"/>
                  </a:cubicBezTo>
                  <a:lnTo>
                    <a:pt x="97294" y="200787"/>
                  </a:lnTo>
                  <a:lnTo>
                    <a:pt x="97294" y="200978"/>
                  </a:lnTo>
                  <a:cubicBezTo>
                    <a:pt x="97294" y="200978"/>
                    <a:pt x="125965" y="1048"/>
                    <a:pt x="125965" y="1048"/>
                  </a:cubicBezTo>
                  <a:lnTo>
                    <a:pt x="125965" y="1048"/>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84" name="Google Shape;984;p101"/>
            <p:cNvSpPr/>
            <p:nvPr/>
          </p:nvSpPr>
          <p:spPr>
            <a:xfrm>
              <a:off x="11718652" y="3156012"/>
              <a:ext cx="154923" cy="363059"/>
            </a:xfrm>
            <a:custGeom>
              <a:rect b="b" l="l" r="r" t="t"/>
              <a:pathLst>
                <a:path extrusionOk="0" h="363059" w="154923">
                  <a:moveTo>
                    <a:pt x="143446" y="284512"/>
                  </a:moveTo>
                  <a:cubicBezTo>
                    <a:pt x="141446" y="296704"/>
                    <a:pt x="136875" y="308229"/>
                    <a:pt x="131064" y="318992"/>
                  </a:cubicBezTo>
                  <a:cubicBezTo>
                    <a:pt x="125159" y="329565"/>
                    <a:pt x="118301" y="339852"/>
                    <a:pt x="109157" y="347948"/>
                  </a:cubicBezTo>
                  <a:cubicBezTo>
                    <a:pt x="104585" y="351949"/>
                    <a:pt x="99346" y="355282"/>
                    <a:pt x="93536" y="356902"/>
                  </a:cubicBezTo>
                  <a:cubicBezTo>
                    <a:pt x="87821" y="358426"/>
                    <a:pt x="81439" y="358045"/>
                    <a:pt x="76295" y="354901"/>
                  </a:cubicBezTo>
                  <a:cubicBezTo>
                    <a:pt x="71057" y="351854"/>
                    <a:pt x="67342" y="346424"/>
                    <a:pt x="65723" y="340328"/>
                  </a:cubicBezTo>
                  <a:cubicBezTo>
                    <a:pt x="64008" y="334328"/>
                    <a:pt x="64199" y="327755"/>
                    <a:pt x="65246" y="321659"/>
                  </a:cubicBezTo>
                  <a:cubicBezTo>
                    <a:pt x="67628" y="309277"/>
                    <a:pt x="72771" y="298037"/>
                    <a:pt x="78581" y="287369"/>
                  </a:cubicBezTo>
                  <a:cubicBezTo>
                    <a:pt x="84487" y="276701"/>
                    <a:pt x="91631" y="266795"/>
                    <a:pt x="100775" y="258985"/>
                  </a:cubicBezTo>
                  <a:cubicBezTo>
                    <a:pt x="109633" y="251174"/>
                    <a:pt x="121920" y="246031"/>
                    <a:pt x="133160" y="251269"/>
                  </a:cubicBezTo>
                  <a:cubicBezTo>
                    <a:pt x="143637" y="258509"/>
                    <a:pt x="145352" y="272701"/>
                    <a:pt x="143446" y="284607"/>
                  </a:cubicBezTo>
                  <a:lnTo>
                    <a:pt x="143446" y="284607"/>
                  </a:lnTo>
                  <a:close/>
                  <a:moveTo>
                    <a:pt x="7525" y="95"/>
                  </a:moveTo>
                  <a:lnTo>
                    <a:pt x="0" y="4191"/>
                  </a:lnTo>
                  <a:lnTo>
                    <a:pt x="129731" y="244697"/>
                  </a:lnTo>
                  <a:cubicBezTo>
                    <a:pt x="125063" y="242697"/>
                    <a:pt x="119825" y="241935"/>
                    <a:pt x="114776" y="242316"/>
                  </a:cubicBezTo>
                  <a:cubicBezTo>
                    <a:pt x="107633" y="242792"/>
                    <a:pt x="100679" y="245078"/>
                    <a:pt x="94393" y="248317"/>
                  </a:cubicBezTo>
                  <a:cubicBezTo>
                    <a:pt x="81629" y="254984"/>
                    <a:pt x="71438" y="266033"/>
                    <a:pt x="64484" y="278701"/>
                  </a:cubicBezTo>
                  <a:cubicBezTo>
                    <a:pt x="57531" y="291370"/>
                    <a:pt x="54197" y="306514"/>
                    <a:pt x="55531" y="321183"/>
                  </a:cubicBezTo>
                  <a:cubicBezTo>
                    <a:pt x="56864" y="335471"/>
                    <a:pt x="62008" y="350806"/>
                    <a:pt x="74295" y="358521"/>
                  </a:cubicBezTo>
                  <a:cubicBezTo>
                    <a:pt x="86678" y="366046"/>
                    <a:pt x="102203" y="363283"/>
                    <a:pt x="114681" y="356997"/>
                  </a:cubicBezTo>
                  <a:cubicBezTo>
                    <a:pt x="127349" y="350615"/>
                    <a:pt x="137922" y="339947"/>
                    <a:pt x="144971" y="327279"/>
                  </a:cubicBezTo>
                  <a:cubicBezTo>
                    <a:pt x="151829" y="314611"/>
                    <a:pt x="155734" y="299752"/>
                    <a:pt x="154781" y="284893"/>
                  </a:cubicBezTo>
                  <a:cubicBezTo>
                    <a:pt x="154305" y="277463"/>
                    <a:pt x="152686" y="270129"/>
                    <a:pt x="149543" y="263461"/>
                  </a:cubicBezTo>
                  <a:lnTo>
                    <a:pt x="148304" y="261175"/>
                  </a:lnTo>
                  <a:lnTo>
                    <a:pt x="148590" y="261366"/>
                  </a:lnTo>
                  <a:lnTo>
                    <a:pt x="7620" y="0"/>
                  </a:lnTo>
                  <a:lnTo>
                    <a:pt x="7620" y="0"/>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85" name="Google Shape;985;p101"/>
            <p:cNvSpPr/>
            <p:nvPr/>
          </p:nvSpPr>
          <p:spPr>
            <a:xfrm>
              <a:off x="10584192" y="2883882"/>
              <a:ext cx="109824" cy="373221"/>
            </a:xfrm>
            <a:custGeom>
              <a:rect b="b" l="l" r="r" t="t"/>
              <a:pathLst>
                <a:path extrusionOk="0" h="373221" w="109824">
                  <a:moveTo>
                    <a:pt x="97187" y="312992"/>
                  </a:moveTo>
                  <a:cubicBezTo>
                    <a:pt x="91377" y="323945"/>
                    <a:pt x="83376" y="333375"/>
                    <a:pt x="74518" y="341662"/>
                  </a:cubicBezTo>
                  <a:cubicBezTo>
                    <a:pt x="65564" y="349853"/>
                    <a:pt x="55754" y="357378"/>
                    <a:pt x="44514" y="362141"/>
                  </a:cubicBezTo>
                  <a:cubicBezTo>
                    <a:pt x="38894" y="364522"/>
                    <a:pt x="32894" y="365950"/>
                    <a:pt x="26893" y="365665"/>
                  </a:cubicBezTo>
                  <a:cubicBezTo>
                    <a:pt x="20987" y="365284"/>
                    <a:pt x="15082" y="362903"/>
                    <a:pt x="11177" y="358235"/>
                  </a:cubicBezTo>
                  <a:cubicBezTo>
                    <a:pt x="7176" y="353663"/>
                    <a:pt x="5366" y="347282"/>
                    <a:pt x="5843" y="341090"/>
                  </a:cubicBezTo>
                  <a:cubicBezTo>
                    <a:pt x="6128" y="334804"/>
                    <a:pt x="8319" y="328708"/>
                    <a:pt x="11367" y="323183"/>
                  </a:cubicBezTo>
                  <a:cubicBezTo>
                    <a:pt x="17558" y="312230"/>
                    <a:pt x="26036" y="303181"/>
                    <a:pt x="34894" y="294894"/>
                  </a:cubicBezTo>
                  <a:cubicBezTo>
                    <a:pt x="43847" y="286703"/>
                    <a:pt x="53849" y="279559"/>
                    <a:pt x="64898" y="275082"/>
                  </a:cubicBezTo>
                  <a:cubicBezTo>
                    <a:pt x="75756" y="270510"/>
                    <a:pt x="89091" y="269558"/>
                    <a:pt x="98140" y="278130"/>
                  </a:cubicBezTo>
                  <a:cubicBezTo>
                    <a:pt x="105760" y="288322"/>
                    <a:pt x="102807" y="302324"/>
                    <a:pt x="97187" y="312992"/>
                  </a:cubicBezTo>
                  <a:lnTo>
                    <a:pt x="97187" y="312992"/>
                  </a:lnTo>
                  <a:close/>
                  <a:moveTo>
                    <a:pt x="58992" y="0"/>
                  </a:moveTo>
                  <a:lnTo>
                    <a:pt x="50515" y="1429"/>
                  </a:lnTo>
                  <a:lnTo>
                    <a:pt x="96806" y="270796"/>
                  </a:lnTo>
                  <a:cubicBezTo>
                    <a:pt x="92996" y="267462"/>
                    <a:pt x="88329" y="264986"/>
                    <a:pt x="83471" y="263842"/>
                  </a:cubicBezTo>
                  <a:cubicBezTo>
                    <a:pt x="76518" y="262033"/>
                    <a:pt x="69279" y="261938"/>
                    <a:pt x="62135" y="263080"/>
                  </a:cubicBezTo>
                  <a:cubicBezTo>
                    <a:pt x="47943" y="265367"/>
                    <a:pt x="34703" y="272510"/>
                    <a:pt x="24035" y="282321"/>
                  </a:cubicBezTo>
                  <a:cubicBezTo>
                    <a:pt x="13367" y="292132"/>
                    <a:pt x="5462" y="305371"/>
                    <a:pt x="2033" y="319754"/>
                  </a:cubicBezTo>
                  <a:cubicBezTo>
                    <a:pt x="-1301" y="333756"/>
                    <a:pt x="-1301" y="349949"/>
                    <a:pt x="7938" y="361188"/>
                  </a:cubicBezTo>
                  <a:cubicBezTo>
                    <a:pt x="17273" y="372237"/>
                    <a:pt x="32894" y="374523"/>
                    <a:pt x="46610" y="372618"/>
                  </a:cubicBezTo>
                  <a:cubicBezTo>
                    <a:pt x="60707" y="370618"/>
                    <a:pt x="74137" y="363855"/>
                    <a:pt x="84805" y="354044"/>
                  </a:cubicBezTo>
                  <a:cubicBezTo>
                    <a:pt x="95378" y="344234"/>
                    <a:pt x="103855" y="331375"/>
                    <a:pt x="107665" y="316992"/>
                  </a:cubicBezTo>
                  <a:cubicBezTo>
                    <a:pt x="109570" y="309848"/>
                    <a:pt x="110332" y="302324"/>
                    <a:pt x="109475" y="294989"/>
                  </a:cubicBezTo>
                  <a:cubicBezTo>
                    <a:pt x="109475" y="294132"/>
                    <a:pt x="109189" y="293275"/>
                    <a:pt x="108998" y="292417"/>
                  </a:cubicBezTo>
                  <a:lnTo>
                    <a:pt x="109189" y="292703"/>
                  </a:lnTo>
                  <a:lnTo>
                    <a:pt x="58897" y="0"/>
                  </a:lnTo>
                  <a:lnTo>
                    <a:pt x="58897" y="0"/>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86" name="Google Shape;986;p101"/>
            <p:cNvSpPr/>
            <p:nvPr/>
          </p:nvSpPr>
          <p:spPr>
            <a:xfrm>
              <a:off x="12403405" y="2120238"/>
              <a:ext cx="126235" cy="252246"/>
            </a:xfrm>
            <a:custGeom>
              <a:rect b="b" l="l" r="r" t="t"/>
              <a:pathLst>
                <a:path extrusionOk="0" h="252246" w="126235">
                  <a:moveTo>
                    <a:pt x="52388" y="28790"/>
                  </a:moveTo>
                  <a:cubicBezTo>
                    <a:pt x="59055" y="22790"/>
                    <a:pt x="66865" y="18313"/>
                    <a:pt x="75057" y="14979"/>
                  </a:cubicBezTo>
                  <a:cubicBezTo>
                    <a:pt x="83248" y="11645"/>
                    <a:pt x="91726" y="8978"/>
                    <a:pt x="100584" y="8597"/>
                  </a:cubicBezTo>
                  <a:cubicBezTo>
                    <a:pt x="104965" y="8407"/>
                    <a:pt x="109442" y="8883"/>
                    <a:pt x="113443" y="10598"/>
                  </a:cubicBezTo>
                  <a:cubicBezTo>
                    <a:pt x="117443" y="12312"/>
                    <a:pt x="120777" y="15455"/>
                    <a:pt x="122301" y="19551"/>
                  </a:cubicBezTo>
                  <a:cubicBezTo>
                    <a:pt x="123825" y="23647"/>
                    <a:pt x="123539" y="28409"/>
                    <a:pt x="121634" y="32600"/>
                  </a:cubicBezTo>
                  <a:cubicBezTo>
                    <a:pt x="119920" y="36791"/>
                    <a:pt x="116777" y="40411"/>
                    <a:pt x="113443" y="43364"/>
                  </a:cubicBezTo>
                  <a:cubicBezTo>
                    <a:pt x="106489" y="49269"/>
                    <a:pt x="98488" y="53270"/>
                    <a:pt x="90392" y="56699"/>
                  </a:cubicBezTo>
                  <a:cubicBezTo>
                    <a:pt x="82201" y="60032"/>
                    <a:pt x="73628" y="62414"/>
                    <a:pt x="64961" y="62604"/>
                  </a:cubicBezTo>
                  <a:cubicBezTo>
                    <a:pt x="56483" y="62985"/>
                    <a:pt x="47149" y="60318"/>
                    <a:pt x="43148" y="52222"/>
                  </a:cubicBezTo>
                  <a:cubicBezTo>
                    <a:pt x="40577" y="43364"/>
                    <a:pt x="46101" y="34601"/>
                    <a:pt x="52483" y="28790"/>
                  </a:cubicBezTo>
                  <a:lnTo>
                    <a:pt x="52483" y="28790"/>
                  </a:lnTo>
                  <a:close/>
                  <a:moveTo>
                    <a:pt x="0" y="251104"/>
                  </a:moveTo>
                  <a:lnTo>
                    <a:pt x="6096" y="252247"/>
                  </a:lnTo>
                  <a:lnTo>
                    <a:pt x="42005" y="57556"/>
                  </a:lnTo>
                  <a:cubicBezTo>
                    <a:pt x="43720" y="60794"/>
                    <a:pt x="46291" y="63652"/>
                    <a:pt x="49339" y="65652"/>
                  </a:cubicBezTo>
                  <a:cubicBezTo>
                    <a:pt x="53626" y="68605"/>
                    <a:pt x="58579" y="70510"/>
                    <a:pt x="63627" y="71558"/>
                  </a:cubicBezTo>
                  <a:cubicBezTo>
                    <a:pt x="73819" y="73558"/>
                    <a:pt x="84582" y="71939"/>
                    <a:pt x="94297" y="68033"/>
                  </a:cubicBezTo>
                  <a:cubicBezTo>
                    <a:pt x="104013" y="64033"/>
                    <a:pt x="112776" y="56984"/>
                    <a:pt x="118586" y="48126"/>
                  </a:cubicBezTo>
                  <a:cubicBezTo>
                    <a:pt x="124396" y="39458"/>
                    <a:pt x="128397" y="28409"/>
                    <a:pt x="124968" y="18503"/>
                  </a:cubicBezTo>
                  <a:cubicBezTo>
                    <a:pt x="121348" y="8597"/>
                    <a:pt x="111347" y="3168"/>
                    <a:pt x="101537" y="1073"/>
                  </a:cubicBezTo>
                  <a:cubicBezTo>
                    <a:pt x="91535" y="-1118"/>
                    <a:pt x="80677" y="120"/>
                    <a:pt x="70961" y="4121"/>
                  </a:cubicBezTo>
                  <a:cubicBezTo>
                    <a:pt x="61341" y="8216"/>
                    <a:pt x="52388" y="14693"/>
                    <a:pt x="46196" y="23552"/>
                  </a:cubicBezTo>
                  <a:cubicBezTo>
                    <a:pt x="43148" y="27933"/>
                    <a:pt x="40672" y="32886"/>
                    <a:pt x="39433" y="38030"/>
                  </a:cubicBezTo>
                  <a:lnTo>
                    <a:pt x="39148" y="39839"/>
                  </a:lnTo>
                  <a:lnTo>
                    <a:pt x="39148" y="39649"/>
                  </a:lnTo>
                  <a:cubicBezTo>
                    <a:pt x="39148" y="39649"/>
                    <a:pt x="0" y="251199"/>
                    <a:pt x="0" y="251199"/>
                  </a:cubicBezTo>
                  <a:lnTo>
                    <a:pt x="0" y="251199"/>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87" name="Google Shape;987;p101"/>
            <p:cNvSpPr/>
            <p:nvPr/>
          </p:nvSpPr>
          <p:spPr>
            <a:xfrm>
              <a:off x="10823866" y="3053237"/>
              <a:ext cx="298186" cy="409202"/>
            </a:xfrm>
            <a:custGeom>
              <a:rect b="b" l="l" r="r" t="t"/>
              <a:pathLst>
                <a:path extrusionOk="0" h="409202" w="298186">
                  <a:moveTo>
                    <a:pt x="175077" y="149733"/>
                  </a:moveTo>
                  <a:lnTo>
                    <a:pt x="177458" y="135826"/>
                  </a:lnTo>
                  <a:cubicBezTo>
                    <a:pt x="192603" y="169069"/>
                    <a:pt x="255563" y="150971"/>
                    <a:pt x="264612" y="251270"/>
                  </a:cubicBezTo>
                  <a:cubicBezTo>
                    <a:pt x="250134" y="196501"/>
                    <a:pt x="199270" y="191643"/>
                    <a:pt x="175077" y="149733"/>
                  </a:cubicBezTo>
                  <a:lnTo>
                    <a:pt x="175077" y="149733"/>
                  </a:lnTo>
                  <a:close/>
                  <a:moveTo>
                    <a:pt x="277185" y="174879"/>
                  </a:moveTo>
                  <a:cubicBezTo>
                    <a:pt x="258802" y="128207"/>
                    <a:pt x="209462" y="121349"/>
                    <a:pt x="186983" y="80867"/>
                  </a:cubicBezTo>
                  <a:lnTo>
                    <a:pt x="189555" y="65722"/>
                  </a:lnTo>
                  <a:cubicBezTo>
                    <a:pt x="206890" y="99441"/>
                    <a:pt x="262993" y="86487"/>
                    <a:pt x="277185" y="174879"/>
                  </a:cubicBezTo>
                  <a:lnTo>
                    <a:pt x="277185" y="174879"/>
                  </a:lnTo>
                  <a:close/>
                  <a:moveTo>
                    <a:pt x="297092" y="171831"/>
                  </a:moveTo>
                  <a:cubicBezTo>
                    <a:pt x="308522" y="61055"/>
                    <a:pt x="227274" y="69818"/>
                    <a:pt x="198889" y="11906"/>
                  </a:cubicBezTo>
                  <a:lnTo>
                    <a:pt x="200604" y="1715"/>
                  </a:lnTo>
                  <a:lnTo>
                    <a:pt x="190507" y="0"/>
                  </a:lnTo>
                  <a:lnTo>
                    <a:pt x="133738" y="330232"/>
                  </a:lnTo>
                  <a:lnTo>
                    <a:pt x="133929" y="330803"/>
                  </a:lnTo>
                  <a:cubicBezTo>
                    <a:pt x="130976" y="326422"/>
                    <a:pt x="126690" y="322612"/>
                    <a:pt x="121737" y="319754"/>
                  </a:cubicBezTo>
                  <a:cubicBezTo>
                    <a:pt x="114688" y="315468"/>
                    <a:pt x="106592" y="312896"/>
                    <a:pt x="98305" y="311372"/>
                  </a:cubicBezTo>
                  <a:cubicBezTo>
                    <a:pt x="81637" y="308324"/>
                    <a:pt x="64396" y="310229"/>
                    <a:pt x="48966" y="315468"/>
                  </a:cubicBezTo>
                  <a:cubicBezTo>
                    <a:pt x="33535" y="320707"/>
                    <a:pt x="19915" y="330137"/>
                    <a:pt x="10961" y="342233"/>
                  </a:cubicBezTo>
                  <a:cubicBezTo>
                    <a:pt x="2198" y="354044"/>
                    <a:pt x="-3612" y="368998"/>
                    <a:pt x="2579" y="382810"/>
                  </a:cubicBezTo>
                  <a:cubicBezTo>
                    <a:pt x="9056" y="396526"/>
                    <a:pt x="25534" y="404241"/>
                    <a:pt x="41536" y="407480"/>
                  </a:cubicBezTo>
                  <a:cubicBezTo>
                    <a:pt x="57919" y="410718"/>
                    <a:pt x="75255" y="409289"/>
                    <a:pt x="90685" y="404051"/>
                  </a:cubicBezTo>
                  <a:cubicBezTo>
                    <a:pt x="106021" y="398812"/>
                    <a:pt x="120022" y="389954"/>
                    <a:pt x="129547" y="377952"/>
                  </a:cubicBezTo>
                  <a:cubicBezTo>
                    <a:pt x="134215" y="371951"/>
                    <a:pt x="137834" y="365284"/>
                    <a:pt x="139549" y="358140"/>
                  </a:cubicBezTo>
                  <a:cubicBezTo>
                    <a:pt x="140215" y="355854"/>
                    <a:pt x="140311" y="353568"/>
                    <a:pt x="140406" y="351187"/>
                  </a:cubicBezTo>
                  <a:lnTo>
                    <a:pt x="165266" y="207169"/>
                  </a:lnTo>
                  <a:cubicBezTo>
                    <a:pt x="182887" y="240697"/>
                    <a:pt x="252134" y="216313"/>
                    <a:pt x="250229" y="383953"/>
                  </a:cubicBezTo>
                  <a:cubicBezTo>
                    <a:pt x="258992" y="355283"/>
                    <a:pt x="295282" y="190119"/>
                    <a:pt x="297092" y="171831"/>
                  </a:cubicBezTo>
                  <a:lnTo>
                    <a:pt x="297092" y="171831"/>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88" name="Google Shape;988;p101"/>
            <p:cNvSpPr/>
            <p:nvPr/>
          </p:nvSpPr>
          <p:spPr>
            <a:xfrm>
              <a:off x="10080876" y="3260787"/>
              <a:ext cx="414706" cy="297907"/>
            </a:xfrm>
            <a:custGeom>
              <a:rect b="b" l="l" r="r" t="t"/>
              <a:pathLst>
                <a:path extrusionOk="0" h="297907" w="414706">
                  <a:moveTo>
                    <a:pt x="374380" y="16669"/>
                  </a:moveTo>
                  <a:lnTo>
                    <a:pt x="381905" y="7715"/>
                  </a:lnTo>
                  <a:lnTo>
                    <a:pt x="372761" y="0"/>
                  </a:lnTo>
                  <a:lnTo>
                    <a:pt x="166164" y="246602"/>
                  </a:lnTo>
                  <a:cubicBezTo>
                    <a:pt x="165783" y="240221"/>
                    <a:pt x="163687" y="233553"/>
                    <a:pt x="160258" y="227647"/>
                  </a:cubicBezTo>
                  <a:cubicBezTo>
                    <a:pt x="155591" y="219075"/>
                    <a:pt x="148828" y="211550"/>
                    <a:pt x="141208" y="204978"/>
                  </a:cubicBezTo>
                  <a:cubicBezTo>
                    <a:pt x="125968" y="191929"/>
                    <a:pt x="107013" y="183547"/>
                    <a:pt x="88059" y="179737"/>
                  </a:cubicBezTo>
                  <a:cubicBezTo>
                    <a:pt x="69104" y="175927"/>
                    <a:pt x="49387" y="177451"/>
                    <a:pt x="33004" y="184499"/>
                  </a:cubicBezTo>
                  <a:cubicBezTo>
                    <a:pt x="17002" y="191357"/>
                    <a:pt x="1953" y="203263"/>
                    <a:pt x="143" y="221171"/>
                  </a:cubicBezTo>
                  <a:cubicBezTo>
                    <a:pt x="-1476" y="239078"/>
                    <a:pt x="10906" y="256889"/>
                    <a:pt x="25384" y="269748"/>
                  </a:cubicBezTo>
                  <a:cubicBezTo>
                    <a:pt x="40243" y="282892"/>
                    <a:pt x="59007" y="291751"/>
                    <a:pt x="77867" y="295656"/>
                  </a:cubicBezTo>
                  <a:cubicBezTo>
                    <a:pt x="96822" y="299371"/>
                    <a:pt x="116443" y="298704"/>
                    <a:pt x="133398" y="292037"/>
                  </a:cubicBezTo>
                  <a:cubicBezTo>
                    <a:pt x="141780" y="288703"/>
                    <a:pt x="149495" y="284036"/>
                    <a:pt x="155496" y="277749"/>
                  </a:cubicBezTo>
                  <a:lnTo>
                    <a:pt x="157401" y="275368"/>
                  </a:lnTo>
                  <a:lnTo>
                    <a:pt x="157401" y="275749"/>
                  </a:lnTo>
                  <a:cubicBezTo>
                    <a:pt x="157401" y="275749"/>
                    <a:pt x="329136" y="70675"/>
                    <a:pt x="329136" y="70675"/>
                  </a:cubicBezTo>
                  <a:cubicBezTo>
                    <a:pt x="313992" y="131540"/>
                    <a:pt x="426291" y="155543"/>
                    <a:pt x="328755" y="285369"/>
                  </a:cubicBezTo>
                  <a:cubicBezTo>
                    <a:pt x="497253" y="101727"/>
                    <a:pt x="364284" y="150590"/>
                    <a:pt x="374285" y="16669"/>
                  </a:cubicBezTo>
                  <a:lnTo>
                    <a:pt x="374285" y="16669"/>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89" name="Google Shape;989;p101"/>
            <p:cNvSpPr/>
            <p:nvPr/>
          </p:nvSpPr>
          <p:spPr>
            <a:xfrm>
              <a:off x="11262099" y="3415092"/>
              <a:ext cx="268244" cy="443230"/>
            </a:xfrm>
            <a:custGeom>
              <a:rect b="b" l="l" r="r" t="t"/>
              <a:pathLst>
                <a:path extrusionOk="0" h="443230" w="268244">
                  <a:moveTo>
                    <a:pt x="88984" y="11430"/>
                  </a:moveTo>
                  <a:lnTo>
                    <a:pt x="86793" y="0"/>
                  </a:lnTo>
                  <a:lnTo>
                    <a:pt x="75077" y="2286"/>
                  </a:lnTo>
                  <a:lnTo>
                    <a:pt x="135466" y="318325"/>
                  </a:lnTo>
                  <a:cubicBezTo>
                    <a:pt x="130227" y="314611"/>
                    <a:pt x="123750" y="312039"/>
                    <a:pt x="116987" y="310896"/>
                  </a:cubicBezTo>
                  <a:cubicBezTo>
                    <a:pt x="107367" y="309182"/>
                    <a:pt x="97270" y="309562"/>
                    <a:pt x="87364" y="311277"/>
                  </a:cubicBezTo>
                  <a:cubicBezTo>
                    <a:pt x="67648" y="314896"/>
                    <a:pt x="49169" y="324231"/>
                    <a:pt x="34215" y="336423"/>
                  </a:cubicBezTo>
                  <a:cubicBezTo>
                    <a:pt x="19261" y="348710"/>
                    <a:pt x="8021" y="364903"/>
                    <a:pt x="3068" y="382143"/>
                  </a:cubicBezTo>
                  <a:cubicBezTo>
                    <a:pt x="-1790" y="398907"/>
                    <a:pt x="-1980" y="418052"/>
                    <a:pt x="10688" y="430720"/>
                  </a:cubicBezTo>
                  <a:cubicBezTo>
                    <a:pt x="23547" y="443293"/>
                    <a:pt x="45168" y="445008"/>
                    <a:pt x="64314" y="441865"/>
                  </a:cubicBezTo>
                  <a:cubicBezTo>
                    <a:pt x="83935" y="438626"/>
                    <a:pt x="102604" y="429768"/>
                    <a:pt x="117559" y="417576"/>
                  </a:cubicBezTo>
                  <a:cubicBezTo>
                    <a:pt x="132417" y="405289"/>
                    <a:pt x="144324" y="389573"/>
                    <a:pt x="149848" y="372332"/>
                  </a:cubicBezTo>
                  <a:cubicBezTo>
                    <a:pt x="152611" y="363760"/>
                    <a:pt x="153849" y="354806"/>
                    <a:pt x="152706" y="346138"/>
                  </a:cubicBezTo>
                  <a:cubicBezTo>
                    <a:pt x="152611" y="345091"/>
                    <a:pt x="152325" y="344138"/>
                    <a:pt x="152134" y="343091"/>
                  </a:cubicBezTo>
                  <a:lnTo>
                    <a:pt x="152325" y="343376"/>
                  </a:lnTo>
                  <a:lnTo>
                    <a:pt x="102128" y="80582"/>
                  </a:lnTo>
                  <a:cubicBezTo>
                    <a:pt x="139752" y="130778"/>
                    <a:pt x="229287" y="58960"/>
                    <a:pt x="268244" y="216599"/>
                  </a:cubicBezTo>
                  <a:cubicBezTo>
                    <a:pt x="232430" y="-30099"/>
                    <a:pt x="186234" y="103823"/>
                    <a:pt x="88888" y="11430"/>
                  </a:cubicBezTo>
                  <a:lnTo>
                    <a:pt x="88888" y="11430"/>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90" name="Google Shape;990;p101"/>
            <p:cNvSpPr/>
            <p:nvPr/>
          </p:nvSpPr>
          <p:spPr>
            <a:xfrm>
              <a:off x="9636104" y="2113214"/>
              <a:ext cx="292134" cy="466627"/>
            </a:xfrm>
            <a:custGeom>
              <a:rect b="b" l="l" r="r" t="t"/>
              <a:pathLst>
                <a:path extrusionOk="0" h="466627" w="292134">
                  <a:moveTo>
                    <a:pt x="196503" y="114205"/>
                  </a:moveTo>
                  <a:lnTo>
                    <a:pt x="203742" y="84011"/>
                  </a:lnTo>
                  <a:cubicBezTo>
                    <a:pt x="209457" y="125444"/>
                    <a:pt x="262226" y="109633"/>
                    <a:pt x="263655" y="208788"/>
                  </a:cubicBezTo>
                  <a:cubicBezTo>
                    <a:pt x="249558" y="164592"/>
                    <a:pt x="209838" y="158782"/>
                    <a:pt x="196599" y="114110"/>
                  </a:cubicBezTo>
                  <a:lnTo>
                    <a:pt x="196599" y="114110"/>
                  </a:lnTo>
                  <a:close/>
                  <a:moveTo>
                    <a:pt x="218792" y="21146"/>
                  </a:moveTo>
                  <a:lnTo>
                    <a:pt x="223459" y="1715"/>
                  </a:lnTo>
                  <a:lnTo>
                    <a:pt x="214029" y="0"/>
                  </a:lnTo>
                  <a:lnTo>
                    <a:pt x="123923" y="377000"/>
                  </a:lnTo>
                  <a:cubicBezTo>
                    <a:pt x="121827" y="372237"/>
                    <a:pt x="118589" y="367951"/>
                    <a:pt x="114684" y="364808"/>
                  </a:cubicBezTo>
                  <a:cubicBezTo>
                    <a:pt x="108969" y="359855"/>
                    <a:pt x="102015" y="356711"/>
                    <a:pt x="94872" y="354902"/>
                  </a:cubicBezTo>
                  <a:cubicBezTo>
                    <a:pt x="80489" y="351282"/>
                    <a:pt x="64868" y="353282"/>
                    <a:pt x="50485" y="359092"/>
                  </a:cubicBezTo>
                  <a:cubicBezTo>
                    <a:pt x="36102" y="364903"/>
                    <a:pt x="22863" y="375571"/>
                    <a:pt x="13433" y="389382"/>
                  </a:cubicBezTo>
                  <a:cubicBezTo>
                    <a:pt x="4194" y="402812"/>
                    <a:pt x="-2855" y="419957"/>
                    <a:pt x="1146" y="435769"/>
                  </a:cubicBezTo>
                  <a:cubicBezTo>
                    <a:pt x="5146" y="451485"/>
                    <a:pt x="18957" y="460534"/>
                    <a:pt x="32769" y="464439"/>
                  </a:cubicBezTo>
                  <a:cubicBezTo>
                    <a:pt x="46961" y="468344"/>
                    <a:pt x="62582" y="466916"/>
                    <a:pt x="76965" y="461010"/>
                  </a:cubicBezTo>
                  <a:cubicBezTo>
                    <a:pt x="91252" y="455105"/>
                    <a:pt x="104778" y="445103"/>
                    <a:pt x="114684" y="431483"/>
                  </a:cubicBezTo>
                  <a:cubicBezTo>
                    <a:pt x="119637" y="424720"/>
                    <a:pt x="123637" y="417100"/>
                    <a:pt x="126018" y="408908"/>
                  </a:cubicBezTo>
                  <a:cubicBezTo>
                    <a:pt x="126495" y="407384"/>
                    <a:pt x="126780" y="405860"/>
                    <a:pt x="127066" y="404241"/>
                  </a:cubicBezTo>
                  <a:lnTo>
                    <a:pt x="127066" y="404241"/>
                  </a:lnTo>
                  <a:cubicBezTo>
                    <a:pt x="127066" y="404241"/>
                    <a:pt x="182883" y="170974"/>
                    <a:pt x="182883" y="170974"/>
                  </a:cubicBezTo>
                  <a:cubicBezTo>
                    <a:pt x="185931" y="232696"/>
                    <a:pt x="256797" y="229457"/>
                    <a:pt x="242795" y="348710"/>
                  </a:cubicBezTo>
                  <a:lnTo>
                    <a:pt x="292134" y="142304"/>
                  </a:lnTo>
                  <a:cubicBezTo>
                    <a:pt x="290515" y="78677"/>
                    <a:pt x="235651" y="82201"/>
                    <a:pt x="218792" y="21050"/>
                  </a:cubicBezTo>
                  <a:lnTo>
                    <a:pt x="218792" y="21050"/>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91" name="Google Shape;991;p101"/>
            <p:cNvSpPr/>
            <p:nvPr/>
          </p:nvSpPr>
          <p:spPr>
            <a:xfrm>
              <a:off x="11785894" y="2411823"/>
              <a:ext cx="104493" cy="243271"/>
            </a:xfrm>
            <a:custGeom>
              <a:rect b="b" l="l" r="r" t="t"/>
              <a:pathLst>
                <a:path extrusionOk="0" h="243271" w="104493">
                  <a:moveTo>
                    <a:pt x="51059" y="56483"/>
                  </a:moveTo>
                  <a:lnTo>
                    <a:pt x="50392" y="41338"/>
                  </a:lnTo>
                  <a:cubicBezTo>
                    <a:pt x="58679" y="60008"/>
                    <a:pt x="81348" y="45434"/>
                    <a:pt x="95445" y="91916"/>
                  </a:cubicBezTo>
                  <a:cubicBezTo>
                    <a:pt x="82872" y="73057"/>
                    <a:pt x="63346" y="75724"/>
                    <a:pt x="51059" y="56579"/>
                  </a:cubicBezTo>
                  <a:lnTo>
                    <a:pt x="51059" y="56579"/>
                  </a:lnTo>
                  <a:close/>
                  <a:moveTo>
                    <a:pt x="48868" y="9716"/>
                  </a:moveTo>
                  <a:lnTo>
                    <a:pt x="48392" y="0"/>
                  </a:lnTo>
                  <a:lnTo>
                    <a:pt x="43725" y="476"/>
                  </a:lnTo>
                  <a:lnTo>
                    <a:pt x="52487" y="189833"/>
                  </a:lnTo>
                  <a:cubicBezTo>
                    <a:pt x="50868" y="187833"/>
                    <a:pt x="48773" y="186309"/>
                    <a:pt x="46487" y="185356"/>
                  </a:cubicBezTo>
                  <a:cubicBezTo>
                    <a:pt x="43153" y="183833"/>
                    <a:pt x="39438" y="183261"/>
                    <a:pt x="35819" y="183356"/>
                  </a:cubicBezTo>
                  <a:cubicBezTo>
                    <a:pt x="28580" y="183642"/>
                    <a:pt x="21436" y="186690"/>
                    <a:pt x="15530" y="191357"/>
                  </a:cubicBezTo>
                  <a:cubicBezTo>
                    <a:pt x="9625" y="196025"/>
                    <a:pt x="4767" y="202883"/>
                    <a:pt x="2195" y="210598"/>
                  </a:cubicBezTo>
                  <a:cubicBezTo>
                    <a:pt x="-281" y="218122"/>
                    <a:pt x="-1329" y="227171"/>
                    <a:pt x="2672" y="234125"/>
                  </a:cubicBezTo>
                  <a:cubicBezTo>
                    <a:pt x="6672" y="240983"/>
                    <a:pt x="14387" y="243364"/>
                    <a:pt x="21436" y="243268"/>
                  </a:cubicBezTo>
                  <a:cubicBezTo>
                    <a:pt x="28675" y="243268"/>
                    <a:pt x="35819" y="240411"/>
                    <a:pt x="41724" y="235744"/>
                  </a:cubicBezTo>
                  <a:cubicBezTo>
                    <a:pt x="47630" y="230981"/>
                    <a:pt x="52678" y="224504"/>
                    <a:pt x="55440" y="216789"/>
                  </a:cubicBezTo>
                  <a:cubicBezTo>
                    <a:pt x="56869" y="212979"/>
                    <a:pt x="57726" y="208788"/>
                    <a:pt x="57726" y="204692"/>
                  </a:cubicBezTo>
                  <a:lnTo>
                    <a:pt x="57726" y="202406"/>
                  </a:lnTo>
                  <a:cubicBezTo>
                    <a:pt x="57726" y="202406"/>
                    <a:pt x="57631" y="202406"/>
                    <a:pt x="57631" y="202406"/>
                  </a:cubicBezTo>
                  <a:lnTo>
                    <a:pt x="52202" y="85154"/>
                  </a:lnTo>
                  <a:cubicBezTo>
                    <a:pt x="62012" y="113729"/>
                    <a:pt x="94874" y="102584"/>
                    <a:pt x="104494" y="160592"/>
                  </a:cubicBezTo>
                  <a:lnTo>
                    <a:pt x="99636" y="56864"/>
                  </a:lnTo>
                  <a:cubicBezTo>
                    <a:pt x="90302" y="27146"/>
                    <a:pt x="64965" y="36290"/>
                    <a:pt x="48677" y="9811"/>
                  </a:cubicBezTo>
                  <a:lnTo>
                    <a:pt x="48677" y="9811"/>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92" name="Google Shape;992;p101"/>
            <p:cNvSpPr/>
            <p:nvPr/>
          </p:nvSpPr>
          <p:spPr>
            <a:xfrm>
              <a:off x="11335171" y="2923506"/>
              <a:ext cx="104494" cy="243175"/>
            </a:xfrm>
            <a:custGeom>
              <a:rect b="b" l="l" r="r" t="t"/>
              <a:pathLst>
                <a:path extrusionOk="0" h="243175" w="104494">
                  <a:moveTo>
                    <a:pt x="50964" y="56579"/>
                  </a:moveTo>
                  <a:lnTo>
                    <a:pt x="50201" y="41434"/>
                  </a:lnTo>
                  <a:cubicBezTo>
                    <a:pt x="58488" y="60103"/>
                    <a:pt x="81158" y="45529"/>
                    <a:pt x="95255" y="92012"/>
                  </a:cubicBezTo>
                  <a:cubicBezTo>
                    <a:pt x="82682" y="73152"/>
                    <a:pt x="63156" y="75819"/>
                    <a:pt x="50868" y="56579"/>
                  </a:cubicBezTo>
                  <a:lnTo>
                    <a:pt x="50868" y="56579"/>
                  </a:lnTo>
                  <a:close/>
                  <a:moveTo>
                    <a:pt x="48773" y="9811"/>
                  </a:moveTo>
                  <a:lnTo>
                    <a:pt x="48296" y="0"/>
                  </a:lnTo>
                  <a:lnTo>
                    <a:pt x="43629" y="476"/>
                  </a:lnTo>
                  <a:lnTo>
                    <a:pt x="52487" y="189833"/>
                  </a:lnTo>
                  <a:cubicBezTo>
                    <a:pt x="50773" y="187833"/>
                    <a:pt x="48773" y="186309"/>
                    <a:pt x="46487" y="185356"/>
                  </a:cubicBezTo>
                  <a:cubicBezTo>
                    <a:pt x="43058" y="183833"/>
                    <a:pt x="39438" y="183261"/>
                    <a:pt x="35819" y="183356"/>
                  </a:cubicBezTo>
                  <a:cubicBezTo>
                    <a:pt x="28580" y="183642"/>
                    <a:pt x="21436" y="186690"/>
                    <a:pt x="15531" y="191357"/>
                  </a:cubicBezTo>
                  <a:cubicBezTo>
                    <a:pt x="9625" y="196025"/>
                    <a:pt x="4767" y="202883"/>
                    <a:pt x="2195" y="210598"/>
                  </a:cubicBezTo>
                  <a:cubicBezTo>
                    <a:pt x="-281" y="218122"/>
                    <a:pt x="-1329" y="227171"/>
                    <a:pt x="2672" y="234029"/>
                  </a:cubicBezTo>
                  <a:cubicBezTo>
                    <a:pt x="6672" y="240887"/>
                    <a:pt x="14387" y="243268"/>
                    <a:pt x="21436" y="243173"/>
                  </a:cubicBezTo>
                  <a:cubicBezTo>
                    <a:pt x="28675" y="243173"/>
                    <a:pt x="35819" y="240221"/>
                    <a:pt x="41724" y="235648"/>
                  </a:cubicBezTo>
                  <a:cubicBezTo>
                    <a:pt x="47630" y="230981"/>
                    <a:pt x="52678" y="224409"/>
                    <a:pt x="55440" y="216694"/>
                  </a:cubicBezTo>
                  <a:cubicBezTo>
                    <a:pt x="56869" y="212884"/>
                    <a:pt x="57726" y="208693"/>
                    <a:pt x="57726" y="204597"/>
                  </a:cubicBezTo>
                  <a:lnTo>
                    <a:pt x="57726" y="202311"/>
                  </a:lnTo>
                  <a:cubicBezTo>
                    <a:pt x="57726" y="202311"/>
                    <a:pt x="57631" y="202311"/>
                    <a:pt x="57631" y="202311"/>
                  </a:cubicBezTo>
                  <a:lnTo>
                    <a:pt x="52202" y="85058"/>
                  </a:lnTo>
                  <a:cubicBezTo>
                    <a:pt x="62012" y="113633"/>
                    <a:pt x="94874" y="102489"/>
                    <a:pt x="104494" y="160496"/>
                  </a:cubicBezTo>
                  <a:lnTo>
                    <a:pt x="99732" y="56769"/>
                  </a:lnTo>
                  <a:cubicBezTo>
                    <a:pt x="90397" y="27051"/>
                    <a:pt x="65060" y="36195"/>
                    <a:pt x="48773" y="9715"/>
                  </a:cubicBezTo>
                  <a:lnTo>
                    <a:pt x="48773" y="9715"/>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93" name="Google Shape;993;p101"/>
            <p:cNvSpPr/>
            <p:nvPr/>
          </p:nvSpPr>
          <p:spPr>
            <a:xfrm>
              <a:off x="12717037" y="2064066"/>
              <a:ext cx="97180" cy="244820"/>
            </a:xfrm>
            <a:custGeom>
              <a:rect b="b" l="l" r="r" t="t"/>
              <a:pathLst>
                <a:path extrusionOk="0" h="244820" w="97180">
                  <a:moveTo>
                    <a:pt x="32792" y="55817"/>
                  </a:moveTo>
                  <a:lnTo>
                    <a:pt x="30410" y="40862"/>
                  </a:lnTo>
                  <a:cubicBezTo>
                    <a:pt x="40697" y="58579"/>
                    <a:pt x="61652" y="41624"/>
                    <a:pt x="80702" y="86201"/>
                  </a:cubicBezTo>
                  <a:cubicBezTo>
                    <a:pt x="66129" y="68866"/>
                    <a:pt x="47079" y="73533"/>
                    <a:pt x="32792" y="55817"/>
                  </a:cubicBezTo>
                  <a:lnTo>
                    <a:pt x="32792" y="55817"/>
                  </a:lnTo>
                  <a:close/>
                  <a:moveTo>
                    <a:pt x="25552" y="9620"/>
                  </a:moveTo>
                  <a:lnTo>
                    <a:pt x="24029" y="0"/>
                  </a:lnTo>
                  <a:lnTo>
                    <a:pt x="19457" y="952"/>
                  </a:lnTo>
                  <a:lnTo>
                    <a:pt x="48698" y="188309"/>
                  </a:lnTo>
                  <a:cubicBezTo>
                    <a:pt x="46793" y="186499"/>
                    <a:pt x="44602" y="185166"/>
                    <a:pt x="42221" y="184499"/>
                  </a:cubicBezTo>
                  <a:cubicBezTo>
                    <a:pt x="38697" y="183356"/>
                    <a:pt x="34982" y="183166"/>
                    <a:pt x="31458" y="183642"/>
                  </a:cubicBezTo>
                  <a:cubicBezTo>
                    <a:pt x="24219" y="184690"/>
                    <a:pt x="17551" y="188500"/>
                    <a:pt x="12122" y="193739"/>
                  </a:cubicBezTo>
                  <a:cubicBezTo>
                    <a:pt x="6693" y="199073"/>
                    <a:pt x="2692" y="206311"/>
                    <a:pt x="978" y="214312"/>
                  </a:cubicBezTo>
                  <a:cubicBezTo>
                    <a:pt x="-641" y="222123"/>
                    <a:pt x="-641" y="231172"/>
                    <a:pt x="4026" y="237553"/>
                  </a:cubicBezTo>
                  <a:cubicBezTo>
                    <a:pt x="8789" y="243935"/>
                    <a:pt x="16694" y="245459"/>
                    <a:pt x="23648" y="244602"/>
                  </a:cubicBezTo>
                  <a:cubicBezTo>
                    <a:pt x="30791" y="243745"/>
                    <a:pt x="37554" y="240125"/>
                    <a:pt x="42983" y="234886"/>
                  </a:cubicBezTo>
                  <a:cubicBezTo>
                    <a:pt x="48413" y="229552"/>
                    <a:pt x="52604" y="222504"/>
                    <a:pt x="54508" y="214503"/>
                  </a:cubicBezTo>
                  <a:cubicBezTo>
                    <a:pt x="55461" y="210502"/>
                    <a:pt x="55842" y="206311"/>
                    <a:pt x="55461" y="202216"/>
                  </a:cubicBezTo>
                  <a:lnTo>
                    <a:pt x="55080" y="199930"/>
                  </a:lnTo>
                  <a:lnTo>
                    <a:pt x="55080" y="199930"/>
                  </a:lnTo>
                  <a:cubicBezTo>
                    <a:pt x="55080" y="199930"/>
                    <a:pt x="37078" y="84011"/>
                    <a:pt x="37078" y="84011"/>
                  </a:cubicBezTo>
                  <a:cubicBezTo>
                    <a:pt x="49936" y="111347"/>
                    <a:pt x="81369" y="96774"/>
                    <a:pt x="97181" y="153352"/>
                  </a:cubicBezTo>
                  <a:lnTo>
                    <a:pt x="81179" y="50768"/>
                  </a:lnTo>
                  <a:cubicBezTo>
                    <a:pt x="68606" y="22288"/>
                    <a:pt x="44412" y="34004"/>
                    <a:pt x="25457" y="9525"/>
                  </a:cubicBezTo>
                  <a:lnTo>
                    <a:pt x="25457" y="9525"/>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94" name="Google Shape;994;p101"/>
            <p:cNvSpPr/>
            <p:nvPr/>
          </p:nvSpPr>
          <p:spPr>
            <a:xfrm>
              <a:off x="12256910" y="2924199"/>
              <a:ext cx="100523" cy="244576"/>
            </a:xfrm>
            <a:custGeom>
              <a:rect b="b" l="l" r="r" t="t"/>
              <a:pathLst>
                <a:path extrusionOk="0" h="244576" w="100523">
                  <a:moveTo>
                    <a:pt x="60103" y="188378"/>
                  </a:moveTo>
                  <a:lnTo>
                    <a:pt x="61722" y="203428"/>
                  </a:lnTo>
                  <a:cubicBezTo>
                    <a:pt x="52292" y="185235"/>
                    <a:pt x="30575" y="201237"/>
                    <a:pt x="13621" y="155803"/>
                  </a:cubicBezTo>
                  <a:cubicBezTo>
                    <a:pt x="27337" y="173805"/>
                    <a:pt x="46672" y="169995"/>
                    <a:pt x="60103" y="188378"/>
                  </a:cubicBezTo>
                  <a:lnTo>
                    <a:pt x="60103" y="188378"/>
                  </a:lnTo>
                  <a:close/>
                  <a:moveTo>
                    <a:pt x="65151" y="234861"/>
                  </a:moveTo>
                  <a:lnTo>
                    <a:pt x="66199" y="244576"/>
                  </a:lnTo>
                  <a:lnTo>
                    <a:pt x="70771" y="243814"/>
                  </a:lnTo>
                  <a:lnTo>
                    <a:pt x="50197" y="55314"/>
                  </a:lnTo>
                  <a:cubicBezTo>
                    <a:pt x="52006" y="57219"/>
                    <a:pt x="54102" y="58648"/>
                    <a:pt x="56483" y="59410"/>
                  </a:cubicBezTo>
                  <a:cubicBezTo>
                    <a:pt x="60007" y="60744"/>
                    <a:pt x="63627" y="61029"/>
                    <a:pt x="67246" y="60744"/>
                  </a:cubicBezTo>
                  <a:cubicBezTo>
                    <a:pt x="74486" y="60077"/>
                    <a:pt x="81344" y="56552"/>
                    <a:pt x="86963" y="51504"/>
                  </a:cubicBezTo>
                  <a:cubicBezTo>
                    <a:pt x="92583" y="46456"/>
                    <a:pt x="96964" y="39312"/>
                    <a:pt x="99060" y="31502"/>
                  </a:cubicBezTo>
                  <a:cubicBezTo>
                    <a:pt x="101060" y="23786"/>
                    <a:pt x="101537" y="14738"/>
                    <a:pt x="97060" y="8070"/>
                  </a:cubicBezTo>
                  <a:cubicBezTo>
                    <a:pt x="92583" y="1498"/>
                    <a:pt x="84772" y="-407"/>
                    <a:pt x="77724" y="69"/>
                  </a:cubicBezTo>
                  <a:cubicBezTo>
                    <a:pt x="70485" y="545"/>
                    <a:pt x="63627" y="3879"/>
                    <a:pt x="57912" y="8927"/>
                  </a:cubicBezTo>
                  <a:cubicBezTo>
                    <a:pt x="52292" y="13976"/>
                    <a:pt x="47720" y="20834"/>
                    <a:pt x="45434" y="28740"/>
                  </a:cubicBezTo>
                  <a:cubicBezTo>
                    <a:pt x="44291" y="32645"/>
                    <a:pt x="43720" y="36836"/>
                    <a:pt x="43910" y="41027"/>
                  </a:cubicBezTo>
                  <a:lnTo>
                    <a:pt x="44196" y="43313"/>
                  </a:lnTo>
                  <a:lnTo>
                    <a:pt x="44196" y="43313"/>
                  </a:lnTo>
                  <a:cubicBezTo>
                    <a:pt x="44196" y="43313"/>
                    <a:pt x="56864" y="159899"/>
                    <a:pt x="56864" y="159899"/>
                  </a:cubicBezTo>
                  <a:cubicBezTo>
                    <a:pt x="45339" y="131990"/>
                    <a:pt x="13240" y="145135"/>
                    <a:pt x="0" y="87890"/>
                  </a:cubicBezTo>
                  <a:lnTo>
                    <a:pt x="11239" y="191045"/>
                  </a:lnTo>
                  <a:cubicBezTo>
                    <a:pt x="22479" y="220097"/>
                    <a:pt x="47149" y="209429"/>
                    <a:pt x="64961" y="234861"/>
                  </a:cubicBezTo>
                  <a:lnTo>
                    <a:pt x="64961" y="234861"/>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95" name="Google Shape;995;p101"/>
            <p:cNvSpPr/>
            <p:nvPr/>
          </p:nvSpPr>
          <p:spPr>
            <a:xfrm>
              <a:off x="10674027" y="3732843"/>
              <a:ext cx="312744" cy="313660"/>
            </a:xfrm>
            <a:custGeom>
              <a:rect b="b" l="l" r="r" t="t"/>
              <a:pathLst>
                <a:path extrusionOk="0" h="313660" w="312744">
                  <a:moveTo>
                    <a:pt x="590" y="100491"/>
                  </a:moveTo>
                  <a:lnTo>
                    <a:pt x="590" y="268893"/>
                  </a:lnTo>
                  <a:cubicBezTo>
                    <a:pt x="590" y="268893"/>
                    <a:pt x="114" y="268989"/>
                    <a:pt x="114" y="268989"/>
                  </a:cubicBezTo>
                  <a:lnTo>
                    <a:pt x="114" y="313661"/>
                  </a:lnTo>
                  <a:lnTo>
                    <a:pt x="221285" y="257654"/>
                  </a:lnTo>
                  <a:lnTo>
                    <a:pt x="223952" y="257654"/>
                  </a:lnTo>
                  <a:cubicBezTo>
                    <a:pt x="223952" y="257654"/>
                    <a:pt x="223952" y="64201"/>
                    <a:pt x="223952" y="64201"/>
                  </a:cubicBezTo>
                  <a:lnTo>
                    <a:pt x="223475" y="63058"/>
                  </a:lnTo>
                  <a:cubicBezTo>
                    <a:pt x="225952" y="65630"/>
                    <a:pt x="229095" y="67725"/>
                    <a:pt x="232714" y="69154"/>
                  </a:cubicBezTo>
                  <a:cubicBezTo>
                    <a:pt x="238048" y="71440"/>
                    <a:pt x="243954" y="72393"/>
                    <a:pt x="249860" y="72679"/>
                  </a:cubicBezTo>
                  <a:cubicBezTo>
                    <a:pt x="261766" y="73059"/>
                    <a:pt x="273577" y="70012"/>
                    <a:pt x="283864" y="64868"/>
                  </a:cubicBezTo>
                  <a:cubicBezTo>
                    <a:pt x="294056" y="59629"/>
                    <a:pt x="302628" y="51723"/>
                    <a:pt x="307676" y="42389"/>
                  </a:cubicBezTo>
                  <a:cubicBezTo>
                    <a:pt x="312629" y="33340"/>
                    <a:pt x="315201" y="22291"/>
                    <a:pt x="309486" y="13338"/>
                  </a:cubicBezTo>
                  <a:cubicBezTo>
                    <a:pt x="303676" y="4480"/>
                    <a:pt x="291389" y="670"/>
                    <a:pt x="279863" y="98"/>
                  </a:cubicBezTo>
                  <a:cubicBezTo>
                    <a:pt x="268148" y="-569"/>
                    <a:pt x="256146" y="2193"/>
                    <a:pt x="245954" y="7432"/>
                  </a:cubicBezTo>
                  <a:cubicBezTo>
                    <a:pt x="235763" y="12671"/>
                    <a:pt x="226904" y="20196"/>
                    <a:pt x="221475" y="29530"/>
                  </a:cubicBezTo>
                  <a:cubicBezTo>
                    <a:pt x="218808" y="34102"/>
                    <a:pt x="216998" y="39150"/>
                    <a:pt x="216522" y="44294"/>
                  </a:cubicBezTo>
                  <a:cubicBezTo>
                    <a:pt x="216236" y="46675"/>
                    <a:pt x="216522" y="49057"/>
                    <a:pt x="216998" y="51247"/>
                  </a:cubicBezTo>
                  <a:lnTo>
                    <a:pt x="216998" y="214125"/>
                  </a:lnTo>
                  <a:cubicBezTo>
                    <a:pt x="216998" y="214125"/>
                    <a:pt x="7829" y="267084"/>
                    <a:pt x="7829" y="267084"/>
                  </a:cubicBezTo>
                  <a:lnTo>
                    <a:pt x="7829" y="113446"/>
                  </a:lnTo>
                  <a:cubicBezTo>
                    <a:pt x="7829" y="113446"/>
                    <a:pt x="7258" y="112303"/>
                    <a:pt x="7258" y="112303"/>
                  </a:cubicBezTo>
                  <a:cubicBezTo>
                    <a:pt x="9734" y="114874"/>
                    <a:pt x="12877" y="116970"/>
                    <a:pt x="16497" y="118398"/>
                  </a:cubicBezTo>
                  <a:cubicBezTo>
                    <a:pt x="21831" y="120684"/>
                    <a:pt x="27736" y="121732"/>
                    <a:pt x="33642" y="121923"/>
                  </a:cubicBezTo>
                  <a:cubicBezTo>
                    <a:pt x="45548" y="122399"/>
                    <a:pt x="57359" y="119256"/>
                    <a:pt x="67551" y="114112"/>
                  </a:cubicBezTo>
                  <a:cubicBezTo>
                    <a:pt x="77743" y="108873"/>
                    <a:pt x="86315" y="100968"/>
                    <a:pt x="91364" y="91633"/>
                  </a:cubicBezTo>
                  <a:cubicBezTo>
                    <a:pt x="96317" y="82489"/>
                    <a:pt x="98888" y="71440"/>
                    <a:pt x="93078" y="62487"/>
                  </a:cubicBezTo>
                  <a:cubicBezTo>
                    <a:pt x="87268" y="53629"/>
                    <a:pt x="74981" y="49818"/>
                    <a:pt x="63455" y="49247"/>
                  </a:cubicBezTo>
                  <a:cubicBezTo>
                    <a:pt x="51739" y="48580"/>
                    <a:pt x="39738" y="51342"/>
                    <a:pt x="29546" y="56581"/>
                  </a:cubicBezTo>
                  <a:cubicBezTo>
                    <a:pt x="19355" y="61820"/>
                    <a:pt x="10496" y="69345"/>
                    <a:pt x="5067" y="78679"/>
                  </a:cubicBezTo>
                  <a:cubicBezTo>
                    <a:pt x="2400" y="83347"/>
                    <a:pt x="590" y="88299"/>
                    <a:pt x="114" y="93443"/>
                  </a:cubicBezTo>
                  <a:cubicBezTo>
                    <a:pt x="-172" y="95824"/>
                    <a:pt x="114" y="98110"/>
                    <a:pt x="590" y="100491"/>
                  </a:cubicBezTo>
                  <a:lnTo>
                    <a:pt x="590" y="100491"/>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96" name="Google Shape;996;p101"/>
            <p:cNvSpPr/>
            <p:nvPr/>
          </p:nvSpPr>
          <p:spPr>
            <a:xfrm>
              <a:off x="12440933" y="2804444"/>
              <a:ext cx="224319" cy="332523"/>
            </a:xfrm>
            <a:custGeom>
              <a:rect b="b" l="l" r="r" t="t"/>
              <a:pathLst>
                <a:path extrusionOk="0" h="332523" w="224319">
                  <a:moveTo>
                    <a:pt x="220408" y="159925"/>
                  </a:moveTo>
                  <a:lnTo>
                    <a:pt x="163735" y="33623"/>
                  </a:lnTo>
                  <a:lnTo>
                    <a:pt x="164021" y="33433"/>
                  </a:lnTo>
                  <a:lnTo>
                    <a:pt x="148971" y="0"/>
                  </a:lnTo>
                  <a:lnTo>
                    <a:pt x="2000" y="116586"/>
                  </a:lnTo>
                  <a:lnTo>
                    <a:pt x="0" y="117634"/>
                  </a:lnTo>
                  <a:lnTo>
                    <a:pt x="65151" y="262509"/>
                  </a:lnTo>
                  <a:lnTo>
                    <a:pt x="65913" y="263176"/>
                  </a:lnTo>
                  <a:cubicBezTo>
                    <a:pt x="63151" y="262033"/>
                    <a:pt x="60103" y="261556"/>
                    <a:pt x="56959" y="261747"/>
                  </a:cubicBezTo>
                  <a:cubicBezTo>
                    <a:pt x="52197" y="261842"/>
                    <a:pt x="47434" y="263080"/>
                    <a:pt x="42863" y="264890"/>
                  </a:cubicBezTo>
                  <a:cubicBezTo>
                    <a:pt x="33814" y="268605"/>
                    <a:pt x="25908" y="274892"/>
                    <a:pt x="20003" y="282226"/>
                  </a:cubicBezTo>
                  <a:cubicBezTo>
                    <a:pt x="14097" y="289560"/>
                    <a:pt x="10382" y="298418"/>
                    <a:pt x="9715" y="307086"/>
                  </a:cubicBezTo>
                  <a:cubicBezTo>
                    <a:pt x="9049" y="315563"/>
                    <a:pt x="10858" y="324707"/>
                    <a:pt x="18193" y="329470"/>
                  </a:cubicBezTo>
                  <a:cubicBezTo>
                    <a:pt x="25527" y="334137"/>
                    <a:pt x="36100" y="332899"/>
                    <a:pt x="44863" y="329470"/>
                  </a:cubicBezTo>
                  <a:cubicBezTo>
                    <a:pt x="53912" y="325946"/>
                    <a:pt x="61913" y="319850"/>
                    <a:pt x="67818" y="312515"/>
                  </a:cubicBezTo>
                  <a:cubicBezTo>
                    <a:pt x="73723" y="305181"/>
                    <a:pt x="77819" y="296513"/>
                    <a:pt x="78677" y="287750"/>
                  </a:cubicBezTo>
                  <a:cubicBezTo>
                    <a:pt x="79153" y="283369"/>
                    <a:pt x="78772" y="278987"/>
                    <a:pt x="77438" y="274987"/>
                  </a:cubicBezTo>
                  <a:cubicBezTo>
                    <a:pt x="76867" y="273082"/>
                    <a:pt x="75914" y="271463"/>
                    <a:pt x="74676" y="269938"/>
                  </a:cubicBezTo>
                  <a:lnTo>
                    <a:pt x="19812" y="147828"/>
                  </a:lnTo>
                  <a:lnTo>
                    <a:pt x="158782" y="37624"/>
                  </a:lnTo>
                  <a:lnTo>
                    <a:pt x="210598" y="152781"/>
                  </a:lnTo>
                  <a:lnTo>
                    <a:pt x="211360" y="153448"/>
                  </a:lnTo>
                  <a:cubicBezTo>
                    <a:pt x="208693" y="152400"/>
                    <a:pt x="205549" y="151829"/>
                    <a:pt x="202406" y="152019"/>
                  </a:cubicBezTo>
                  <a:cubicBezTo>
                    <a:pt x="197644" y="152019"/>
                    <a:pt x="192881" y="153352"/>
                    <a:pt x="188309" y="155162"/>
                  </a:cubicBezTo>
                  <a:cubicBezTo>
                    <a:pt x="179261" y="158782"/>
                    <a:pt x="171355" y="165163"/>
                    <a:pt x="165449" y="172498"/>
                  </a:cubicBezTo>
                  <a:cubicBezTo>
                    <a:pt x="159544" y="179832"/>
                    <a:pt x="155829" y="188690"/>
                    <a:pt x="155162" y="197358"/>
                  </a:cubicBezTo>
                  <a:cubicBezTo>
                    <a:pt x="154496" y="205835"/>
                    <a:pt x="156305" y="214979"/>
                    <a:pt x="163639" y="219742"/>
                  </a:cubicBezTo>
                  <a:cubicBezTo>
                    <a:pt x="170974" y="224504"/>
                    <a:pt x="181546" y="223075"/>
                    <a:pt x="190309" y="219742"/>
                  </a:cubicBezTo>
                  <a:cubicBezTo>
                    <a:pt x="199358" y="216217"/>
                    <a:pt x="207359" y="210121"/>
                    <a:pt x="213265" y="202787"/>
                  </a:cubicBezTo>
                  <a:cubicBezTo>
                    <a:pt x="219075" y="195453"/>
                    <a:pt x="223266" y="186785"/>
                    <a:pt x="224123" y="178022"/>
                  </a:cubicBezTo>
                  <a:cubicBezTo>
                    <a:pt x="224599" y="173641"/>
                    <a:pt x="224219" y="169259"/>
                    <a:pt x="222885" y="165259"/>
                  </a:cubicBezTo>
                  <a:cubicBezTo>
                    <a:pt x="222313" y="163449"/>
                    <a:pt x="221361" y="161734"/>
                    <a:pt x="220123" y="160210"/>
                  </a:cubicBezTo>
                  <a:lnTo>
                    <a:pt x="220123" y="160210"/>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97" name="Google Shape;997;p101"/>
            <p:cNvSpPr/>
            <p:nvPr/>
          </p:nvSpPr>
          <p:spPr>
            <a:xfrm>
              <a:off x="9677159" y="3082543"/>
              <a:ext cx="185546" cy="375029"/>
            </a:xfrm>
            <a:custGeom>
              <a:rect b="b" l="l" r="r" t="t"/>
              <a:pathLst>
                <a:path extrusionOk="0" h="375029" w="185546">
                  <a:moveTo>
                    <a:pt x="190" y="316"/>
                  </a:moveTo>
                  <a:cubicBezTo>
                    <a:pt x="51435" y="-4256"/>
                    <a:pt x="107728" y="41750"/>
                    <a:pt x="110680" y="73468"/>
                  </a:cubicBezTo>
                  <a:cubicBezTo>
                    <a:pt x="114109" y="110139"/>
                    <a:pt x="96679" y="134619"/>
                    <a:pt x="96298" y="158622"/>
                  </a:cubicBezTo>
                  <a:cubicBezTo>
                    <a:pt x="95155" y="230059"/>
                    <a:pt x="181451" y="245585"/>
                    <a:pt x="185547" y="246061"/>
                  </a:cubicBezTo>
                  <a:cubicBezTo>
                    <a:pt x="162211" y="259015"/>
                    <a:pt x="135350" y="268731"/>
                    <a:pt x="133159" y="300830"/>
                  </a:cubicBezTo>
                  <a:cubicBezTo>
                    <a:pt x="131254" y="329881"/>
                    <a:pt x="143542" y="350741"/>
                    <a:pt x="156210" y="375030"/>
                  </a:cubicBezTo>
                  <a:cubicBezTo>
                    <a:pt x="129064" y="371982"/>
                    <a:pt x="93917" y="363695"/>
                    <a:pt x="79629" y="326643"/>
                  </a:cubicBezTo>
                  <a:cubicBezTo>
                    <a:pt x="63627" y="285018"/>
                    <a:pt x="86011" y="272731"/>
                    <a:pt x="103918" y="247680"/>
                  </a:cubicBezTo>
                  <a:cubicBezTo>
                    <a:pt x="76486" y="253396"/>
                    <a:pt x="43053" y="225868"/>
                    <a:pt x="27432" y="201580"/>
                  </a:cubicBezTo>
                  <a:cubicBezTo>
                    <a:pt x="11049" y="176052"/>
                    <a:pt x="13906" y="149478"/>
                    <a:pt x="19717" y="121093"/>
                  </a:cubicBezTo>
                  <a:cubicBezTo>
                    <a:pt x="28289" y="79755"/>
                    <a:pt x="30099" y="39845"/>
                    <a:pt x="952" y="3174"/>
                  </a:cubicBezTo>
                  <a:lnTo>
                    <a:pt x="0" y="411"/>
                  </a:lnTo>
                  <a:lnTo>
                    <a:pt x="0" y="411"/>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98" name="Google Shape;998;p101"/>
            <p:cNvSpPr/>
            <p:nvPr/>
          </p:nvSpPr>
          <p:spPr>
            <a:xfrm>
              <a:off x="10312513" y="2433061"/>
              <a:ext cx="509222" cy="438629"/>
            </a:xfrm>
            <a:custGeom>
              <a:rect b="b" l="l" r="r" t="t"/>
              <a:pathLst>
                <a:path extrusionOk="0" h="438629" w="509222">
                  <a:moveTo>
                    <a:pt x="78735" y="438439"/>
                  </a:moveTo>
                  <a:lnTo>
                    <a:pt x="78926" y="438439"/>
                  </a:lnTo>
                  <a:cubicBezTo>
                    <a:pt x="78926" y="438439"/>
                    <a:pt x="86070" y="435772"/>
                    <a:pt x="86070" y="435772"/>
                  </a:cubicBezTo>
                  <a:lnTo>
                    <a:pt x="501074" y="286229"/>
                  </a:lnTo>
                  <a:lnTo>
                    <a:pt x="501074" y="286229"/>
                  </a:lnTo>
                  <a:cubicBezTo>
                    <a:pt x="501074" y="286229"/>
                    <a:pt x="501264" y="286229"/>
                    <a:pt x="501264" y="286229"/>
                  </a:cubicBezTo>
                  <a:lnTo>
                    <a:pt x="430398" y="89633"/>
                  </a:lnTo>
                  <a:cubicBezTo>
                    <a:pt x="434113" y="91538"/>
                    <a:pt x="438495" y="92491"/>
                    <a:pt x="442971" y="92491"/>
                  </a:cubicBezTo>
                  <a:cubicBezTo>
                    <a:pt x="449353" y="92681"/>
                    <a:pt x="455735" y="91348"/>
                    <a:pt x="461926" y="89252"/>
                  </a:cubicBezTo>
                  <a:cubicBezTo>
                    <a:pt x="474213" y="84966"/>
                    <a:pt x="485072" y="77060"/>
                    <a:pt x="493454" y="67726"/>
                  </a:cubicBezTo>
                  <a:cubicBezTo>
                    <a:pt x="501836" y="58296"/>
                    <a:pt x="507360" y="46771"/>
                    <a:pt x="508789" y="35245"/>
                  </a:cubicBezTo>
                  <a:cubicBezTo>
                    <a:pt x="510218" y="24006"/>
                    <a:pt x="508408" y="11719"/>
                    <a:pt x="498978" y="4861"/>
                  </a:cubicBezTo>
                  <a:cubicBezTo>
                    <a:pt x="489453" y="-1902"/>
                    <a:pt x="475356" y="-759"/>
                    <a:pt x="463450" y="3146"/>
                  </a:cubicBezTo>
                  <a:cubicBezTo>
                    <a:pt x="451163" y="7147"/>
                    <a:pt x="440114" y="14767"/>
                    <a:pt x="431732" y="24196"/>
                  </a:cubicBezTo>
                  <a:cubicBezTo>
                    <a:pt x="423445" y="33626"/>
                    <a:pt x="417349" y="44866"/>
                    <a:pt x="415634" y="56486"/>
                  </a:cubicBezTo>
                  <a:cubicBezTo>
                    <a:pt x="414777" y="62296"/>
                    <a:pt x="414872" y="68107"/>
                    <a:pt x="416492" y="73536"/>
                  </a:cubicBezTo>
                  <a:lnTo>
                    <a:pt x="417158" y="75441"/>
                  </a:lnTo>
                  <a:lnTo>
                    <a:pt x="416968" y="75250"/>
                  </a:lnTo>
                  <a:lnTo>
                    <a:pt x="479071" y="247558"/>
                  </a:lnTo>
                  <a:lnTo>
                    <a:pt x="278760" y="319757"/>
                  </a:lnTo>
                  <a:lnTo>
                    <a:pt x="222849" y="164500"/>
                  </a:lnTo>
                  <a:cubicBezTo>
                    <a:pt x="226563" y="166405"/>
                    <a:pt x="231040" y="167357"/>
                    <a:pt x="235421" y="167357"/>
                  </a:cubicBezTo>
                  <a:cubicBezTo>
                    <a:pt x="241803" y="167548"/>
                    <a:pt x="248185" y="166214"/>
                    <a:pt x="254376" y="164119"/>
                  </a:cubicBezTo>
                  <a:cubicBezTo>
                    <a:pt x="266663" y="159832"/>
                    <a:pt x="277522" y="151927"/>
                    <a:pt x="285904" y="142592"/>
                  </a:cubicBezTo>
                  <a:cubicBezTo>
                    <a:pt x="294286" y="133162"/>
                    <a:pt x="299810" y="121637"/>
                    <a:pt x="301239" y="110112"/>
                  </a:cubicBezTo>
                  <a:cubicBezTo>
                    <a:pt x="302668" y="98872"/>
                    <a:pt x="300858" y="86585"/>
                    <a:pt x="291429" y="79632"/>
                  </a:cubicBezTo>
                  <a:cubicBezTo>
                    <a:pt x="281904" y="72869"/>
                    <a:pt x="267806" y="73917"/>
                    <a:pt x="255900" y="77917"/>
                  </a:cubicBezTo>
                  <a:cubicBezTo>
                    <a:pt x="243613" y="81918"/>
                    <a:pt x="232564" y="89538"/>
                    <a:pt x="224182" y="98968"/>
                  </a:cubicBezTo>
                  <a:cubicBezTo>
                    <a:pt x="215895" y="108397"/>
                    <a:pt x="209799" y="119637"/>
                    <a:pt x="208085" y="131257"/>
                  </a:cubicBezTo>
                  <a:cubicBezTo>
                    <a:pt x="207227" y="137068"/>
                    <a:pt x="207323" y="142878"/>
                    <a:pt x="208942" y="148307"/>
                  </a:cubicBezTo>
                  <a:lnTo>
                    <a:pt x="209609" y="150212"/>
                  </a:lnTo>
                  <a:lnTo>
                    <a:pt x="209418" y="150022"/>
                  </a:lnTo>
                  <a:lnTo>
                    <a:pt x="271521" y="322329"/>
                  </a:lnTo>
                  <a:lnTo>
                    <a:pt x="71210" y="394528"/>
                  </a:lnTo>
                  <a:lnTo>
                    <a:pt x="15299" y="239271"/>
                  </a:lnTo>
                  <a:cubicBezTo>
                    <a:pt x="19013" y="241176"/>
                    <a:pt x="23395" y="242128"/>
                    <a:pt x="27872" y="242128"/>
                  </a:cubicBezTo>
                  <a:cubicBezTo>
                    <a:pt x="34253" y="242319"/>
                    <a:pt x="40730" y="240985"/>
                    <a:pt x="46826" y="238890"/>
                  </a:cubicBezTo>
                  <a:cubicBezTo>
                    <a:pt x="59114" y="234604"/>
                    <a:pt x="69972" y="226698"/>
                    <a:pt x="78354" y="217363"/>
                  </a:cubicBezTo>
                  <a:cubicBezTo>
                    <a:pt x="86736" y="207934"/>
                    <a:pt x="92261" y="196408"/>
                    <a:pt x="93689" y="184883"/>
                  </a:cubicBezTo>
                  <a:cubicBezTo>
                    <a:pt x="95118" y="173644"/>
                    <a:pt x="93308" y="161356"/>
                    <a:pt x="83879" y="154498"/>
                  </a:cubicBezTo>
                  <a:cubicBezTo>
                    <a:pt x="74354" y="147736"/>
                    <a:pt x="60352" y="148879"/>
                    <a:pt x="48350" y="152784"/>
                  </a:cubicBezTo>
                  <a:cubicBezTo>
                    <a:pt x="36063" y="156784"/>
                    <a:pt x="25014" y="164404"/>
                    <a:pt x="16632" y="173834"/>
                  </a:cubicBezTo>
                  <a:cubicBezTo>
                    <a:pt x="8345" y="183264"/>
                    <a:pt x="2249" y="194503"/>
                    <a:pt x="535" y="206124"/>
                  </a:cubicBezTo>
                  <a:cubicBezTo>
                    <a:pt x="-322" y="211934"/>
                    <a:pt x="-227" y="217744"/>
                    <a:pt x="1392" y="223269"/>
                  </a:cubicBezTo>
                  <a:lnTo>
                    <a:pt x="2059" y="225174"/>
                  </a:lnTo>
                  <a:lnTo>
                    <a:pt x="1868" y="224983"/>
                  </a:lnTo>
                  <a:lnTo>
                    <a:pt x="78830" y="438629"/>
                  </a:lnTo>
                  <a:lnTo>
                    <a:pt x="78830" y="438629"/>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999" name="Google Shape;999;p101"/>
            <p:cNvSpPr/>
            <p:nvPr/>
          </p:nvSpPr>
          <p:spPr>
            <a:xfrm>
              <a:off x="11767039" y="2719100"/>
              <a:ext cx="421852" cy="378590"/>
            </a:xfrm>
            <a:custGeom>
              <a:rect b="b" l="l" r="r" t="t"/>
              <a:pathLst>
                <a:path extrusionOk="0" h="378590" w="421852">
                  <a:moveTo>
                    <a:pt x="199549" y="123920"/>
                  </a:moveTo>
                  <a:lnTo>
                    <a:pt x="191071" y="102775"/>
                  </a:lnTo>
                  <a:lnTo>
                    <a:pt x="356425" y="36576"/>
                  </a:lnTo>
                  <a:lnTo>
                    <a:pt x="364903" y="57721"/>
                  </a:lnTo>
                  <a:lnTo>
                    <a:pt x="199549" y="123920"/>
                  </a:lnTo>
                  <a:lnTo>
                    <a:pt x="199549" y="123920"/>
                  </a:lnTo>
                  <a:close/>
                  <a:moveTo>
                    <a:pt x="28194" y="192596"/>
                  </a:moveTo>
                  <a:lnTo>
                    <a:pt x="19717" y="171450"/>
                  </a:lnTo>
                  <a:lnTo>
                    <a:pt x="185071" y="105251"/>
                  </a:lnTo>
                  <a:lnTo>
                    <a:pt x="193548" y="126397"/>
                  </a:lnTo>
                  <a:lnTo>
                    <a:pt x="28194" y="192596"/>
                  </a:lnTo>
                  <a:lnTo>
                    <a:pt x="28194" y="192596"/>
                  </a:lnTo>
                  <a:close/>
                  <a:moveTo>
                    <a:pt x="348805" y="0"/>
                  </a:moveTo>
                  <a:lnTo>
                    <a:pt x="348615" y="0"/>
                  </a:lnTo>
                  <a:cubicBezTo>
                    <a:pt x="348615" y="0"/>
                    <a:pt x="342709" y="2381"/>
                    <a:pt x="342709" y="2381"/>
                  </a:cubicBezTo>
                  <a:lnTo>
                    <a:pt x="190" y="139637"/>
                  </a:lnTo>
                  <a:lnTo>
                    <a:pt x="0" y="139637"/>
                  </a:lnTo>
                  <a:cubicBezTo>
                    <a:pt x="0" y="139637"/>
                    <a:pt x="64961" y="301942"/>
                    <a:pt x="64961" y="301942"/>
                  </a:cubicBezTo>
                  <a:cubicBezTo>
                    <a:pt x="61817" y="300514"/>
                    <a:pt x="58103" y="299752"/>
                    <a:pt x="54388" y="299942"/>
                  </a:cubicBezTo>
                  <a:cubicBezTo>
                    <a:pt x="49054" y="299942"/>
                    <a:pt x="43720" y="301276"/>
                    <a:pt x="38671" y="303276"/>
                  </a:cubicBezTo>
                  <a:cubicBezTo>
                    <a:pt x="28480" y="307277"/>
                    <a:pt x="19621" y="314134"/>
                    <a:pt x="12954" y="322231"/>
                  </a:cubicBezTo>
                  <a:cubicBezTo>
                    <a:pt x="6191" y="330327"/>
                    <a:pt x="1905" y="340138"/>
                    <a:pt x="1143" y="349853"/>
                  </a:cubicBezTo>
                  <a:cubicBezTo>
                    <a:pt x="286" y="359283"/>
                    <a:pt x="2191" y="369570"/>
                    <a:pt x="10287" y="374999"/>
                  </a:cubicBezTo>
                  <a:cubicBezTo>
                    <a:pt x="18479" y="380333"/>
                    <a:pt x="30194" y="379095"/>
                    <a:pt x="40005" y="375380"/>
                  </a:cubicBezTo>
                  <a:cubicBezTo>
                    <a:pt x="50102" y="371666"/>
                    <a:pt x="59150" y="364903"/>
                    <a:pt x="65913" y="356902"/>
                  </a:cubicBezTo>
                  <a:cubicBezTo>
                    <a:pt x="72580" y="348806"/>
                    <a:pt x="77343" y="339185"/>
                    <a:pt x="78486" y="329375"/>
                  </a:cubicBezTo>
                  <a:cubicBezTo>
                    <a:pt x="79057" y="324517"/>
                    <a:pt x="78772" y="319659"/>
                    <a:pt x="77343" y="315087"/>
                  </a:cubicBezTo>
                  <a:lnTo>
                    <a:pt x="76676" y="313563"/>
                  </a:lnTo>
                  <a:lnTo>
                    <a:pt x="76867" y="313754"/>
                  </a:lnTo>
                  <a:lnTo>
                    <a:pt x="31528" y="200501"/>
                  </a:lnTo>
                  <a:lnTo>
                    <a:pt x="196882" y="134303"/>
                  </a:lnTo>
                  <a:lnTo>
                    <a:pt x="236601" y="233458"/>
                  </a:lnTo>
                  <a:cubicBezTo>
                    <a:pt x="233458" y="232029"/>
                    <a:pt x="229743" y="231267"/>
                    <a:pt x="225933" y="231458"/>
                  </a:cubicBezTo>
                  <a:cubicBezTo>
                    <a:pt x="220599" y="231458"/>
                    <a:pt x="215265" y="232791"/>
                    <a:pt x="210217" y="234791"/>
                  </a:cubicBezTo>
                  <a:cubicBezTo>
                    <a:pt x="200025" y="238696"/>
                    <a:pt x="191167" y="245650"/>
                    <a:pt x="184499" y="253746"/>
                  </a:cubicBezTo>
                  <a:cubicBezTo>
                    <a:pt x="177737" y="261842"/>
                    <a:pt x="173450" y="271653"/>
                    <a:pt x="172593" y="281369"/>
                  </a:cubicBezTo>
                  <a:cubicBezTo>
                    <a:pt x="171736" y="290798"/>
                    <a:pt x="173641" y="301085"/>
                    <a:pt x="181737" y="306515"/>
                  </a:cubicBezTo>
                  <a:cubicBezTo>
                    <a:pt x="189929" y="311849"/>
                    <a:pt x="201644" y="310515"/>
                    <a:pt x="211550" y="306896"/>
                  </a:cubicBezTo>
                  <a:cubicBezTo>
                    <a:pt x="221647" y="303181"/>
                    <a:pt x="230696" y="296418"/>
                    <a:pt x="237458" y="288417"/>
                  </a:cubicBezTo>
                  <a:cubicBezTo>
                    <a:pt x="244126" y="280321"/>
                    <a:pt x="248888" y="270700"/>
                    <a:pt x="250031" y="260985"/>
                  </a:cubicBezTo>
                  <a:cubicBezTo>
                    <a:pt x="250603" y="256127"/>
                    <a:pt x="250317" y="251174"/>
                    <a:pt x="248888" y="246698"/>
                  </a:cubicBezTo>
                  <a:lnTo>
                    <a:pt x="248221" y="245174"/>
                  </a:lnTo>
                  <a:lnTo>
                    <a:pt x="248412" y="245364"/>
                  </a:lnTo>
                  <a:lnTo>
                    <a:pt x="203073" y="132207"/>
                  </a:lnTo>
                  <a:lnTo>
                    <a:pt x="368427" y="66008"/>
                  </a:lnTo>
                  <a:lnTo>
                    <a:pt x="408146" y="165163"/>
                  </a:lnTo>
                  <a:cubicBezTo>
                    <a:pt x="405003" y="163735"/>
                    <a:pt x="401288" y="162973"/>
                    <a:pt x="397478" y="163163"/>
                  </a:cubicBezTo>
                  <a:cubicBezTo>
                    <a:pt x="392144" y="163163"/>
                    <a:pt x="386810" y="164497"/>
                    <a:pt x="381762" y="166402"/>
                  </a:cubicBezTo>
                  <a:cubicBezTo>
                    <a:pt x="371570" y="170402"/>
                    <a:pt x="362712" y="177260"/>
                    <a:pt x="356045" y="185357"/>
                  </a:cubicBezTo>
                  <a:cubicBezTo>
                    <a:pt x="349377" y="193453"/>
                    <a:pt x="344996" y="203263"/>
                    <a:pt x="344233" y="212979"/>
                  </a:cubicBezTo>
                  <a:cubicBezTo>
                    <a:pt x="343376" y="222409"/>
                    <a:pt x="345281" y="232696"/>
                    <a:pt x="353378" y="238125"/>
                  </a:cubicBezTo>
                  <a:cubicBezTo>
                    <a:pt x="361569" y="243459"/>
                    <a:pt x="373189" y="242125"/>
                    <a:pt x="383096" y="238506"/>
                  </a:cubicBezTo>
                  <a:cubicBezTo>
                    <a:pt x="393192" y="234791"/>
                    <a:pt x="402241" y="228029"/>
                    <a:pt x="409004" y="220028"/>
                  </a:cubicBezTo>
                  <a:cubicBezTo>
                    <a:pt x="415671" y="211931"/>
                    <a:pt x="420338" y="202311"/>
                    <a:pt x="421577" y="192500"/>
                  </a:cubicBezTo>
                  <a:cubicBezTo>
                    <a:pt x="422148" y="187642"/>
                    <a:pt x="421862" y="182785"/>
                    <a:pt x="420433" y="178213"/>
                  </a:cubicBezTo>
                  <a:lnTo>
                    <a:pt x="419767" y="176689"/>
                  </a:lnTo>
                  <a:lnTo>
                    <a:pt x="419957" y="176879"/>
                  </a:lnTo>
                  <a:lnTo>
                    <a:pt x="349282" y="571"/>
                  </a:lnTo>
                  <a:lnTo>
                    <a:pt x="349282" y="571"/>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000" name="Google Shape;1000;p101"/>
            <p:cNvSpPr/>
            <p:nvPr/>
          </p:nvSpPr>
          <p:spPr>
            <a:xfrm>
              <a:off x="11190884" y="2714337"/>
              <a:ext cx="329267" cy="182625"/>
            </a:xfrm>
            <a:custGeom>
              <a:rect b="b" l="l" r="r" t="t"/>
              <a:pathLst>
                <a:path extrusionOk="0" h="182625" w="329267">
                  <a:moveTo>
                    <a:pt x="197918" y="53912"/>
                  </a:moveTo>
                  <a:lnTo>
                    <a:pt x="199442" y="38195"/>
                  </a:lnTo>
                  <a:lnTo>
                    <a:pt x="322124" y="50197"/>
                  </a:lnTo>
                  <a:lnTo>
                    <a:pt x="320600" y="65913"/>
                  </a:lnTo>
                  <a:lnTo>
                    <a:pt x="197918" y="53912"/>
                  </a:lnTo>
                  <a:lnTo>
                    <a:pt x="197918" y="53912"/>
                  </a:lnTo>
                  <a:close/>
                  <a:moveTo>
                    <a:pt x="70759" y="41434"/>
                  </a:moveTo>
                  <a:lnTo>
                    <a:pt x="72283" y="25717"/>
                  </a:lnTo>
                  <a:lnTo>
                    <a:pt x="194965" y="37719"/>
                  </a:lnTo>
                  <a:lnTo>
                    <a:pt x="193441" y="53435"/>
                  </a:lnTo>
                  <a:lnTo>
                    <a:pt x="70759" y="41434"/>
                  </a:lnTo>
                  <a:lnTo>
                    <a:pt x="70759" y="41434"/>
                  </a:lnTo>
                  <a:close/>
                  <a:moveTo>
                    <a:pt x="328982" y="25337"/>
                  </a:moveTo>
                  <a:lnTo>
                    <a:pt x="328887" y="25337"/>
                  </a:lnTo>
                  <a:cubicBezTo>
                    <a:pt x="328887" y="25337"/>
                    <a:pt x="324505" y="24860"/>
                    <a:pt x="324505" y="24860"/>
                  </a:cubicBezTo>
                  <a:lnTo>
                    <a:pt x="70378" y="0"/>
                  </a:lnTo>
                  <a:lnTo>
                    <a:pt x="70283" y="0"/>
                  </a:lnTo>
                  <a:cubicBezTo>
                    <a:pt x="70283" y="0"/>
                    <a:pt x="58472" y="120396"/>
                    <a:pt x="58472" y="120396"/>
                  </a:cubicBezTo>
                  <a:cubicBezTo>
                    <a:pt x="56948" y="118491"/>
                    <a:pt x="54948" y="116872"/>
                    <a:pt x="52566" y="115729"/>
                  </a:cubicBezTo>
                  <a:cubicBezTo>
                    <a:pt x="49328" y="114109"/>
                    <a:pt x="45613" y="113157"/>
                    <a:pt x="41899" y="112681"/>
                  </a:cubicBezTo>
                  <a:cubicBezTo>
                    <a:pt x="34374" y="111824"/>
                    <a:pt x="26754" y="113252"/>
                    <a:pt x="20086" y="116110"/>
                  </a:cubicBezTo>
                  <a:cubicBezTo>
                    <a:pt x="13419" y="118967"/>
                    <a:pt x="7608" y="123634"/>
                    <a:pt x="3989" y="129254"/>
                  </a:cubicBezTo>
                  <a:cubicBezTo>
                    <a:pt x="465" y="134779"/>
                    <a:pt x="-1631" y="141637"/>
                    <a:pt x="1608" y="147638"/>
                  </a:cubicBezTo>
                  <a:cubicBezTo>
                    <a:pt x="4941" y="153543"/>
                    <a:pt x="12561" y="156496"/>
                    <a:pt x="19800" y="157353"/>
                  </a:cubicBezTo>
                  <a:cubicBezTo>
                    <a:pt x="27230" y="158306"/>
                    <a:pt x="34850" y="157067"/>
                    <a:pt x="41613" y="154210"/>
                  </a:cubicBezTo>
                  <a:cubicBezTo>
                    <a:pt x="48280" y="151352"/>
                    <a:pt x="54281" y="146971"/>
                    <a:pt x="58091" y="141351"/>
                  </a:cubicBezTo>
                  <a:cubicBezTo>
                    <a:pt x="59996" y="138589"/>
                    <a:pt x="61425" y="135446"/>
                    <a:pt x="61901" y="132207"/>
                  </a:cubicBezTo>
                  <a:lnTo>
                    <a:pt x="61901" y="131064"/>
                  </a:lnTo>
                  <a:cubicBezTo>
                    <a:pt x="61901" y="131064"/>
                    <a:pt x="62091" y="131254"/>
                    <a:pt x="62091" y="131254"/>
                  </a:cubicBezTo>
                  <a:lnTo>
                    <a:pt x="70283" y="47244"/>
                  </a:lnTo>
                  <a:lnTo>
                    <a:pt x="192965" y="59246"/>
                  </a:lnTo>
                  <a:lnTo>
                    <a:pt x="185726" y="132779"/>
                  </a:lnTo>
                  <a:cubicBezTo>
                    <a:pt x="184202" y="130874"/>
                    <a:pt x="182202" y="129254"/>
                    <a:pt x="179820" y="128111"/>
                  </a:cubicBezTo>
                  <a:cubicBezTo>
                    <a:pt x="176487" y="126397"/>
                    <a:pt x="172867" y="125540"/>
                    <a:pt x="169152" y="125158"/>
                  </a:cubicBezTo>
                  <a:cubicBezTo>
                    <a:pt x="161628" y="124301"/>
                    <a:pt x="154008" y="125730"/>
                    <a:pt x="147340" y="128588"/>
                  </a:cubicBezTo>
                  <a:cubicBezTo>
                    <a:pt x="140577" y="131445"/>
                    <a:pt x="134862" y="136112"/>
                    <a:pt x="131243" y="141732"/>
                  </a:cubicBezTo>
                  <a:cubicBezTo>
                    <a:pt x="127719" y="147257"/>
                    <a:pt x="125623" y="154115"/>
                    <a:pt x="128862" y="160115"/>
                  </a:cubicBezTo>
                  <a:cubicBezTo>
                    <a:pt x="132195" y="166021"/>
                    <a:pt x="139815" y="168974"/>
                    <a:pt x="146959" y="169831"/>
                  </a:cubicBezTo>
                  <a:cubicBezTo>
                    <a:pt x="154389" y="170783"/>
                    <a:pt x="162009" y="169545"/>
                    <a:pt x="168771" y="166688"/>
                  </a:cubicBezTo>
                  <a:cubicBezTo>
                    <a:pt x="175439" y="163830"/>
                    <a:pt x="181440" y="159449"/>
                    <a:pt x="185250" y="153829"/>
                  </a:cubicBezTo>
                  <a:cubicBezTo>
                    <a:pt x="187155" y="150971"/>
                    <a:pt x="188488" y="147923"/>
                    <a:pt x="189060" y="144685"/>
                  </a:cubicBezTo>
                  <a:lnTo>
                    <a:pt x="189060" y="143542"/>
                  </a:lnTo>
                  <a:cubicBezTo>
                    <a:pt x="189060" y="143542"/>
                    <a:pt x="189250" y="143732"/>
                    <a:pt x="189250" y="143732"/>
                  </a:cubicBezTo>
                  <a:lnTo>
                    <a:pt x="197442" y="59722"/>
                  </a:lnTo>
                  <a:lnTo>
                    <a:pt x="320124" y="71723"/>
                  </a:lnTo>
                  <a:lnTo>
                    <a:pt x="312885" y="145256"/>
                  </a:lnTo>
                  <a:cubicBezTo>
                    <a:pt x="311456" y="143351"/>
                    <a:pt x="309360" y="141732"/>
                    <a:pt x="306979" y="140589"/>
                  </a:cubicBezTo>
                  <a:cubicBezTo>
                    <a:pt x="303741" y="138970"/>
                    <a:pt x="300026" y="138017"/>
                    <a:pt x="296311" y="137636"/>
                  </a:cubicBezTo>
                  <a:cubicBezTo>
                    <a:pt x="288786" y="136874"/>
                    <a:pt x="281166" y="138208"/>
                    <a:pt x="274499" y="141065"/>
                  </a:cubicBezTo>
                  <a:cubicBezTo>
                    <a:pt x="267832" y="143923"/>
                    <a:pt x="262021" y="148590"/>
                    <a:pt x="258497" y="154210"/>
                  </a:cubicBezTo>
                  <a:cubicBezTo>
                    <a:pt x="254973" y="159734"/>
                    <a:pt x="252877" y="166592"/>
                    <a:pt x="256020" y="172593"/>
                  </a:cubicBezTo>
                  <a:cubicBezTo>
                    <a:pt x="259354" y="178499"/>
                    <a:pt x="266879" y="181356"/>
                    <a:pt x="274118" y="182309"/>
                  </a:cubicBezTo>
                  <a:cubicBezTo>
                    <a:pt x="281548" y="183261"/>
                    <a:pt x="289167" y="182023"/>
                    <a:pt x="295930" y="179165"/>
                  </a:cubicBezTo>
                  <a:cubicBezTo>
                    <a:pt x="302598" y="176308"/>
                    <a:pt x="308599" y="171926"/>
                    <a:pt x="312408" y="166307"/>
                  </a:cubicBezTo>
                  <a:cubicBezTo>
                    <a:pt x="314314" y="163544"/>
                    <a:pt x="315742" y="160401"/>
                    <a:pt x="316218" y="157163"/>
                  </a:cubicBezTo>
                  <a:lnTo>
                    <a:pt x="316218" y="156020"/>
                  </a:lnTo>
                  <a:cubicBezTo>
                    <a:pt x="316218" y="156020"/>
                    <a:pt x="316409" y="156115"/>
                    <a:pt x="316409" y="156115"/>
                  </a:cubicBezTo>
                  <a:lnTo>
                    <a:pt x="329268" y="25337"/>
                  </a:lnTo>
                  <a:lnTo>
                    <a:pt x="329268" y="25337"/>
                  </a:lnTo>
                  <a:close/>
                </a:path>
              </a:pathLst>
            </a:custGeom>
            <a:solidFill>
              <a:srgbClr val="2D2D2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1001" name="Google Shape;1001;p101"/>
          <p:cNvSpPr/>
          <p:nvPr/>
        </p:nvSpPr>
        <p:spPr>
          <a:xfrm>
            <a:off x="1838402" y="2450673"/>
            <a:ext cx="485700" cy="365100"/>
          </a:xfrm>
          <a:prstGeom prst="chevron">
            <a:avLst>
              <a:gd fmla="val 50000"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lang="en-GB" sz="1400">
                <a:solidFill>
                  <a:schemeClr val="dk1"/>
                </a:solidFill>
                <a:latin typeface="Calibri"/>
                <a:ea typeface="Calibri"/>
                <a:cs typeface="Calibri"/>
                <a:sym typeface="Calibri"/>
              </a:rPr>
              <a:t>     </a:t>
            </a:r>
            <a:endParaRPr sz="1100"/>
          </a:p>
        </p:txBody>
      </p:sp>
      <p:sp>
        <p:nvSpPr>
          <p:cNvPr id="1002" name="Google Shape;1002;p101"/>
          <p:cNvSpPr txBox="1"/>
          <p:nvPr/>
        </p:nvSpPr>
        <p:spPr>
          <a:xfrm>
            <a:off x="3087300" y="938608"/>
            <a:ext cx="2969400" cy="6234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GB" sz="3600">
                <a:solidFill>
                  <a:srgbClr val="EDD289"/>
                </a:solidFill>
                <a:latin typeface="Sofia Sans Extra Condensed"/>
                <a:ea typeface="Sofia Sans Extra Condensed"/>
                <a:cs typeface="Sofia Sans Extra Condensed"/>
                <a:sym typeface="Sofia Sans Extra Condensed"/>
              </a:rPr>
              <a:t>MUSIC DERECTORS</a:t>
            </a:r>
            <a:endParaRPr b="1" sz="1100">
              <a:latin typeface="Sofia Sans Extra Condensed"/>
              <a:ea typeface="Sofia Sans Extra Condensed"/>
              <a:cs typeface="Sofia Sans Extra Condensed"/>
              <a:sym typeface="Sofia Sans Extra Condensed"/>
            </a:endParaRPr>
          </a:p>
        </p:txBody>
      </p:sp>
      <p:sp>
        <p:nvSpPr>
          <p:cNvPr id="1003" name="Google Shape;1003;p101"/>
          <p:cNvSpPr/>
          <p:nvPr/>
        </p:nvSpPr>
        <p:spPr>
          <a:xfrm>
            <a:off x="1838402" y="1754124"/>
            <a:ext cx="485700" cy="365100"/>
          </a:xfrm>
          <a:prstGeom prst="chevron">
            <a:avLst>
              <a:gd fmla="val 50000"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lang="en-GB" sz="1400">
                <a:solidFill>
                  <a:schemeClr val="dk1"/>
                </a:solidFill>
                <a:latin typeface="Calibri"/>
                <a:ea typeface="Calibri"/>
                <a:cs typeface="Calibri"/>
                <a:sym typeface="Calibri"/>
              </a:rPr>
              <a:t>     </a:t>
            </a:r>
            <a:endParaRPr sz="1100"/>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07" name="Shape 1007"/>
        <p:cNvGrpSpPr/>
        <p:nvPr/>
      </p:nvGrpSpPr>
      <p:grpSpPr>
        <a:xfrm>
          <a:off x="0" y="0"/>
          <a:ext cx="0" cy="0"/>
          <a:chOff x="0" y="0"/>
          <a:chExt cx="0" cy="0"/>
        </a:xfrm>
      </p:grpSpPr>
      <p:pic>
        <p:nvPicPr>
          <p:cNvPr descr="A close up of a paper&#10;&#10;Description automatically generated" id="1008" name="Google Shape;1008;p102"/>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009" name="Google Shape;1009;p102"/>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010" name="Google Shape;1010;p102"/>
          <p:cNvSpPr/>
          <p:nvPr/>
        </p:nvSpPr>
        <p:spPr>
          <a:xfrm>
            <a:off x="1143" y="0"/>
            <a:ext cx="9141714"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011" name="Google Shape;1011;p102"/>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012" name="Google Shape;1012;p102"/>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013" name="Google Shape;1013;p102"/>
          <p:cNvSpPr txBox="1"/>
          <p:nvPr/>
        </p:nvSpPr>
        <p:spPr>
          <a:xfrm>
            <a:off x="1621715" y="1126838"/>
            <a:ext cx="7239300" cy="3117000"/>
          </a:xfrm>
          <a:prstGeom prst="rect">
            <a:avLst/>
          </a:prstGeom>
          <a:noFill/>
          <a:ln>
            <a:noFill/>
          </a:ln>
        </p:spPr>
        <p:txBody>
          <a:bodyPr anchorCtr="0" anchor="t" bIns="34275" lIns="68575" spcFirstLastPara="1" rIns="68575" wrap="square" tIns="34275">
            <a:spAutoFit/>
          </a:bodyPr>
          <a:lstStyle/>
          <a:p>
            <a:pPr indent="-114300" lvl="0" marL="0" marR="0" rtl="0" algn="just">
              <a:spcBef>
                <a:spcPts val="0"/>
              </a:spcBef>
              <a:spcAft>
                <a:spcPts val="0"/>
              </a:spcAft>
              <a:buClr>
                <a:srgbClr val="2D2D2D"/>
              </a:buClr>
              <a:buSzPts val="1800"/>
              <a:buFont typeface="Sofia Sans Extra Condensed SemiBold"/>
              <a:buAutoNum type="arabicPeriod"/>
            </a:pPr>
            <a:r>
              <a:rPr lang="en-GB" sz="1800">
                <a:solidFill>
                  <a:srgbClr val="2D2D2D"/>
                </a:solidFill>
                <a:latin typeface="Sofia Sans Extra Condensed SemiBold"/>
                <a:ea typeface="Sofia Sans Extra Condensed SemiBold"/>
                <a:cs typeface="Sofia Sans Extra Condensed SemiBold"/>
                <a:sym typeface="Sofia Sans Extra Condensed SemiBold"/>
              </a:rPr>
              <a:t> </a:t>
            </a:r>
            <a:r>
              <a:rPr i="0" lang="en-GB" sz="1800">
                <a:solidFill>
                  <a:srgbClr val="2D2D2D"/>
                </a:solidFill>
                <a:latin typeface="Sofia Sans Extra Condensed SemiBold"/>
                <a:ea typeface="Sofia Sans Extra Condensed SemiBold"/>
                <a:cs typeface="Sofia Sans Extra Condensed SemiBold"/>
                <a:sym typeface="Sofia Sans Extra Condensed SemiBold"/>
              </a:rPr>
              <a:t>Mission: Impossible - Rogue Nation (2015):</a:t>
            </a:r>
            <a:endParaRPr sz="1100">
              <a:latin typeface="Sofia Sans Extra Condensed SemiBold"/>
              <a:ea typeface="Sofia Sans Extra Condensed SemiBold"/>
              <a:cs typeface="Sofia Sans Extra Condensed SemiBold"/>
              <a:sym typeface="Sofia Sans Extra Condensed SemiBold"/>
            </a:endParaRPr>
          </a:p>
          <a:p>
            <a:pPr indent="-215900" lvl="1" marL="558800" marR="0" rtl="0" algn="just">
              <a:spcBef>
                <a:spcPts val="0"/>
              </a:spcBef>
              <a:spcAft>
                <a:spcPts val="0"/>
              </a:spcAft>
              <a:buClr>
                <a:srgbClr val="2D2D2D"/>
              </a:buClr>
              <a:buSzPts val="1400"/>
              <a:buFont typeface="Sofia Sans Extra Condensed SemiBold"/>
              <a:buChar char="▪"/>
            </a:pPr>
            <a:r>
              <a:rPr i="0" lang="en-GB" sz="1400" u="none" cap="none" strike="noStrike">
                <a:solidFill>
                  <a:srgbClr val="2D2D2D"/>
                </a:solidFill>
                <a:latin typeface="Sofia Sans Extra Condensed SemiBold"/>
                <a:ea typeface="Sofia Sans Extra Condensed SemiBold"/>
                <a:cs typeface="Sofia Sans Extra Condensed SemiBold"/>
                <a:sym typeface="Sofia Sans Extra Condensed SemiBold"/>
              </a:rPr>
              <a:t>Nominated for a BAFTA Award for Best Special Visual Effects.</a:t>
            </a:r>
            <a:endParaRPr sz="1100">
              <a:latin typeface="Sofia Sans Extra Condensed SemiBold"/>
              <a:ea typeface="Sofia Sans Extra Condensed SemiBold"/>
              <a:cs typeface="Sofia Sans Extra Condensed SemiBold"/>
              <a:sym typeface="Sofia Sans Extra Condensed SemiBold"/>
            </a:endParaRPr>
          </a:p>
          <a:p>
            <a:pPr indent="-127000" lvl="1" marL="558800" marR="0" rtl="0" algn="just">
              <a:spcBef>
                <a:spcPts val="0"/>
              </a:spcBef>
              <a:spcAft>
                <a:spcPts val="0"/>
              </a:spcAft>
              <a:buClr>
                <a:schemeClr val="dk1"/>
              </a:buClr>
              <a:buSzPts val="1400"/>
              <a:buFont typeface="Noto Sans Symbols"/>
              <a:buNone/>
            </a:pPr>
            <a:r>
              <a:t/>
            </a:r>
            <a:endParaRPr i="0" sz="1400" u="none" cap="none" strike="noStrike">
              <a:solidFill>
                <a:srgbClr val="2D2D2D"/>
              </a:solidFill>
              <a:latin typeface="Sofia Sans Extra Condensed SemiBold"/>
              <a:ea typeface="Sofia Sans Extra Condensed SemiBold"/>
              <a:cs typeface="Sofia Sans Extra Condensed SemiBold"/>
              <a:sym typeface="Sofia Sans Extra Condensed SemiBold"/>
            </a:endParaRPr>
          </a:p>
          <a:p>
            <a:pPr indent="-114300" lvl="0" marL="0" marR="0" rtl="0" algn="just">
              <a:spcBef>
                <a:spcPts val="0"/>
              </a:spcBef>
              <a:spcAft>
                <a:spcPts val="0"/>
              </a:spcAft>
              <a:buClr>
                <a:srgbClr val="2D2D2D"/>
              </a:buClr>
              <a:buSzPts val="1800"/>
              <a:buFont typeface="Sofia Sans Extra Condensed SemiBold"/>
              <a:buAutoNum type="arabicPeriod"/>
            </a:pPr>
            <a:r>
              <a:rPr lang="en-GB" sz="1800">
                <a:solidFill>
                  <a:srgbClr val="2D2D2D"/>
                </a:solidFill>
                <a:latin typeface="Sofia Sans Extra Condensed SemiBold"/>
                <a:ea typeface="Sofia Sans Extra Condensed SemiBold"/>
                <a:cs typeface="Sofia Sans Extra Condensed SemiBold"/>
                <a:sym typeface="Sofia Sans Extra Condensed SemiBold"/>
              </a:rPr>
              <a:t> </a:t>
            </a:r>
            <a:r>
              <a:rPr i="0" lang="en-GB" sz="1800">
                <a:solidFill>
                  <a:srgbClr val="2D2D2D"/>
                </a:solidFill>
                <a:latin typeface="Sofia Sans Extra Condensed SemiBold"/>
                <a:ea typeface="Sofia Sans Extra Condensed SemiBold"/>
                <a:cs typeface="Sofia Sans Extra Condensed SemiBold"/>
                <a:sym typeface="Sofia Sans Extra Condensed SemiBold"/>
              </a:rPr>
              <a:t>Mission: Impossible - Fallout (2018):</a:t>
            </a:r>
            <a:endParaRPr sz="1100">
              <a:latin typeface="Sofia Sans Extra Condensed SemiBold"/>
              <a:ea typeface="Sofia Sans Extra Condensed SemiBold"/>
              <a:cs typeface="Sofia Sans Extra Condensed SemiBold"/>
              <a:sym typeface="Sofia Sans Extra Condensed SemiBold"/>
            </a:endParaRPr>
          </a:p>
          <a:p>
            <a:pPr indent="-215900" lvl="1" marL="558800" marR="0" rtl="0" algn="just">
              <a:spcBef>
                <a:spcPts val="0"/>
              </a:spcBef>
              <a:spcAft>
                <a:spcPts val="0"/>
              </a:spcAft>
              <a:buClr>
                <a:srgbClr val="2D2D2D"/>
              </a:buClr>
              <a:buSzPts val="1400"/>
              <a:buFont typeface="Sofia Sans Extra Condensed SemiBold"/>
              <a:buChar char="▪"/>
            </a:pPr>
            <a:r>
              <a:rPr i="0" lang="en-GB" sz="1400" u="none" cap="none" strike="noStrike">
                <a:solidFill>
                  <a:srgbClr val="2D2D2D"/>
                </a:solidFill>
                <a:latin typeface="Sofia Sans Extra Condensed SemiBold"/>
                <a:ea typeface="Sofia Sans Extra Condensed SemiBold"/>
                <a:cs typeface="Sofia Sans Extra Condensed SemiBold"/>
                <a:sym typeface="Sofia Sans Extra Condensed SemiBold"/>
              </a:rPr>
              <a:t>Nominated for two Academy Awards in the categories of Best Film Editing and Best Sound Editing.</a:t>
            </a:r>
            <a:endParaRPr sz="1100">
              <a:latin typeface="Sofia Sans Extra Condensed SemiBold"/>
              <a:ea typeface="Sofia Sans Extra Condensed SemiBold"/>
              <a:cs typeface="Sofia Sans Extra Condensed SemiBold"/>
              <a:sym typeface="Sofia Sans Extra Condensed SemiBold"/>
            </a:endParaRPr>
          </a:p>
          <a:p>
            <a:pPr indent="0" lvl="1" marL="342900" marR="0" rtl="0" algn="just">
              <a:spcBef>
                <a:spcPts val="0"/>
              </a:spcBef>
              <a:spcAft>
                <a:spcPts val="0"/>
              </a:spcAft>
              <a:buNone/>
            </a:pPr>
            <a:r>
              <a:t/>
            </a:r>
            <a:endParaRPr i="0" sz="1400" u="none" cap="none" strike="noStrike">
              <a:solidFill>
                <a:srgbClr val="2D2D2D"/>
              </a:solidFill>
              <a:latin typeface="Sofia Sans Extra Condensed SemiBold"/>
              <a:ea typeface="Sofia Sans Extra Condensed SemiBold"/>
              <a:cs typeface="Sofia Sans Extra Condensed SemiBold"/>
              <a:sym typeface="Sofia Sans Extra Condensed SemiBold"/>
            </a:endParaRPr>
          </a:p>
          <a:p>
            <a:pPr indent="-114300" lvl="0" marL="0" marR="0" rtl="0" algn="just">
              <a:spcBef>
                <a:spcPts val="0"/>
              </a:spcBef>
              <a:spcAft>
                <a:spcPts val="0"/>
              </a:spcAft>
              <a:buClr>
                <a:srgbClr val="2D2D2D"/>
              </a:buClr>
              <a:buSzPts val="1800"/>
              <a:buFont typeface="Sofia Sans Extra Condensed SemiBold"/>
              <a:buAutoNum type="arabicPeriod"/>
            </a:pPr>
            <a:r>
              <a:rPr lang="en-GB" sz="1800">
                <a:solidFill>
                  <a:srgbClr val="2D2D2D"/>
                </a:solidFill>
                <a:latin typeface="Sofia Sans Extra Condensed SemiBold"/>
                <a:ea typeface="Sofia Sans Extra Condensed SemiBold"/>
                <a:cs typeface="Sofia Sans Extra Condensed SemiBold"/>
                <a:sym typeface="Sofia Sans Extra Condensed SemiBold"/>
              </a:rPr>
              <a:t> </a:t>
            </a:r>
            <a:r>
              <a:rPr i="0" lang="en-GB" sz="1800">
                <a:solidFill>
                  <a:srgbClr val="2D2D2D"/>
                </a:solidFill>
                <a:latin typeface="Sofia Sans Extra Condensed SemiBold"/>
                <a:ea typeface="Sofia Sans Extra Condensed SemiBold"/>
                <a:cs typeface="Sofia Sans Extra Condensed SemiBold"/>
                <a:sym typeface="Sofia Sans Extra Condensed SemiBold"/>
              </a:rPr>
              <a:t>Critics' Choice Movie Awards:</a:t>
            </a:r>
            <a:endParaRPr sz="1100">
              <a:latin typeface="Sofia Sans Extra Condensed SemiBold"/>
              <a:ea typeface="Sofia Sans Extra Condensed SemiBold"/>
              <a:cs typeface="Sofia Sans Extra Condensed SemiBold"/>
              <a:sym typeface="Sofia Sans Extra Condensed SemiBold"/>
            </a:endParaRPr>
          </a:p>
          <a:p>
            <a:pPr indent="-215900" lvl="1" marL="558800" marR="0" rtl="0" algn="just">
              <a:spcBef>
                <a:spcPts val="0"/>
              </a:spcBef>
              <a:spcAft>
                <a:spcPts val="0"/>
              </a:spcAft>
              <a:buClr>
                <a:srgbClr val="2D2D2D"/>
              </a:buClr>
              <a:buSzPts val="1400"/>
              <a:buFont typeface="Sofia Sans Extra Condensed SemiBold"/>
              <a:buChar char="▪"/>
            </a:pPr>
            <a:r>
              <a:rPr i="0" lang="en-GB" sz="1400" u="none" cap="none" strike="noStrike">
                <a:solidFill>
                  <a:srgbClr val="2D2D2D"/>
                </a:solidFill>
                <a:latin typeface="Sofia Sans Extra Condensed SemiBold"/>
                <a:ea typeface="Sofia Sans Extra Condensed SemiBold"/>
                <a:cs typeface="Sofia Sans Extra Condensed SemiBold"/>
                <a:sym typeface="Sofia Sans Extra Condensed SemiBold"/>
              </a:rPr>
              <a:t>Mission: Impossible - Fallout won the Critics' Choice Movie Award for Best Action Movie in 2019.</a:t>
            </a:r>
            <a:endParaRPr sz="1100">
              <a:latin typeface="Sofia Sans Extra Condensed SemiBold"/>
              <a:ea typeface="Sofia Sans Extra Condensed SemiBold"/>
              <a:cs typeface="Sofia Sans Extra Condensed SemiBold"/>
              <a:sym typeface="Sofia Sans Extra Condensed SemiBold"/>
            </a:endParaRPr>
          </a:p>
          <a:p>
            <a:pPr indent="-127000" lvl="1" marL="558800" marR="0" rtl="0" algn="just">
              <a:spcBef>
                <a:spcPts val="0"/>
              </a:spcBef>
              <a:spcAft>
                <a:spcPts val="0"/>
              </a:spcAft>
              <a:buClr>
                <a:schemeClr val="dk1"/>
              </a:buClr>
              <a:buSzPts val="1400"/>
              <a:buFont typeface="Noto Sans Symbols"/>
              <a:buNone/>
            </a:pPr>
            <a:r>
              <a:t/>
            </a:r>
            <a:endParaRPr i="0" sz="1400" u="none" cap="none" strike="noStrike">
              <a:solidFill>
                <a:srgbClr val="2D2D2D"/>
              </a:solidFill>
              <a:latin typeface="Sofia Sans Extra Condensed SemiBold"/>
              <a:ea typeface="Sofia Sans Extra Condensed SemiBold"/>
              <a:cs typeface="Sofia Sans Extra Condensed SemiBold"/>
              <a:sym typeface="Sofia Sans Extra Condensed SemiBold"/>
            </a:endParaRPr>
          </a:p>
          <a:p>
            <a:pPr indent="-114300" lvl="0" marL="0" marR="0" rtl="0" algn="just">
              <a:spcBef>
                <a:spcPts val="0"/>
              </a:spcBef>
              <a:spcAft>
                <a:spcPts val="0"/>
              </a:spcAft>
              <a:buClr>
                <a:srgbClr val="2D2D2D"/>
              </a:buClr>
              <a:buSzPts val="1800"/>
              <a:buFont typeface="Sofia Sans Extra Condensed SemiBold"/>
              <a:buAutoNum type="arabicPeriod"/>
            </a:pPr>
            <a:r>
              <a:rPr i="0" lang="en-GB" sz="1800">
                <a:solidFill>
                  <a:srgbClr val="2D2D2D"/>
                </a:solidFill>
                <a:latin typeface="Sofia Sans Extra Condensed SemiBold"/>
                <a:ea typeface="Sofia Sans Extra Condensed SemiBold"/>
                <a:cs typeface="Sofia Sans Extra Condensed SemiBold"/>
                <a:sym typeface="Sofia Sans Extra Condensed SemiBold"/>
              </a:rPr>
              <a:t> Saturn Awards:</a:t>
            </a:r>
            <a:endParaRPr sz="1100">
              <a:latin typeface="Sofia Sans Extra Condensed SemiBold"/>
              <a:ea typeface="Sofia Sans Extra Condensed SemiBold"/>
              <a:cs typeface="Sofia Sans Extra Condensed SemiBold"/>
              <a:sym typeface="Sofia Sans Extra Condensed SemiBold"/>
            </a:endParaRPr>
          </a:p>
          <a:p>
            <a:pPr indent="-215900" lvl="1" marL="558800" marR="0" rtl="0" algn="just">
              <a:spcBef>
                <a:spcPts val="0"/>
              </a:spcBef>
              <a:spcAft>
                <a:spcPts val="0"/>
              </a:spcAft>
              <a:buClr>
                <a:srgbClr val="2D2D2D"/>
              </a:buClr>
              <a:buSzPts val="1400"/>
              <a:buFont typeface="Sofia Sans Extra Condensed SemiBold"/>
              <a:buChar char="▪"/>
            </a:pPr>
            <a:r>
              <a:rPr i="0" lang="en-GB" sz="1400" u="none" cap="none" strike="noStrike">
                <a:solidFill>
                  <a:srgbClr val="2D2D2D"/>
                </a:solidFill>
                <a:latin typeface="Sofia Sans Extra Condensed SemiBold"/>
                <a:ea typeface="Sofia Sans Extra Condensed SemiBold"/>
                <a:cs typeface="Sofia Sans Extra Condensed SemiBold"/>
                <a:sym typeface="Sofia Sans Extra Condensed SemiBold"/>
              </a:rPr>
              <a:t>Various Mission: Impossible movies have received nominations and awards from the Academy of Science Fiction, Fantasy &amp; Horror Films.</a:t>
            </a:r>
            <a:endParaRPr sz="1100">
              <a:latin typeface="Sofia Sans Extra Condensed SemiBold"/>
              <a:ea typeface="Sofia Sans Extra Condensed SemiBold"/>
              <a:cs typeface="Sofia Sans Extra Condensed SemiBold"/>
              <a:sym typeface="Sofia Sans Extra Condensed SemiBold"/>
            </a:endParaRPr>
          </a:p>
          <a:p>
            <a:pPr indent="0" lvl="0" marL="0" marR="0" rtl="0" algn="just">
              <a:spcBef>
                <a:spcPts val="0"/>
              </a:spcBef>
              <a:spcAft>
                <a:spcPts val="0"/>
              </a:spcAft>
              <a:buNone/>
            </a:pPr>
            <a:r>
              <a:t/>
            </a:r>
            <a:endParaRPr sz="14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1014" name="Google Shape;1014;p102"/>
          <p:cNvSpPr txBox="1"/>
          <p:nvPr/>
        </p:nvSpPr>
        <p:spPr>
          <a:xfrm rot="-5400000">
            <a:off x="-600847" y="1885524"/>
            <a:ext cx="2804700" cy="1054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6400">
                <a:solidFill>
                  <a:srgbClr val="2D2D2D"/>
                </a:solidFill>
                <a:latin typeface="Asap Condensed"/>
                <a:ea typeface="Asap Condensed"/>
                <a:cs typeface="Asap Condensed"/>
                <a:sym typeface="Asap Condensed"/>
              </a:rPr>
              <a:t>AWARDS</a:t>
            </a:r>
            <a:endParaRPr b="1" sz="900">
              <a:latin typeface="Asap Condensed"/>
              <a:ea typeface="Asap Condensed"/>
              <a:cs typeface="Asap Condensed"/>
              <a:sym typeface="Asap Condensed"/>
            </a:endParaRPr>
          </a:p>
        </p:txBody>
      </p:sp>
      <p:sp>
        <p:nvSpPr>
          <p:cNvPr id="1015" name="Google Shape;1015;p102"/>
          <p:cNvSpPr/>
          <p:nvPr/>
        </p:nvSpPr>
        <p:spPr>
          <a:xfrm>
            <a:off x="1339264" y="1126838"/>
            <a:ext cx="40103" cy="2804689"/>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1" name="Shape 201"/>
        <p:cNvGrpSpPr/>
        <p:nvPr/>
      </p:nvGrpSpPr>
      <p:grpSpPr>
        <a:xfrm>
          <a:off x="0" y="0"/>
          <a:ext cx="0" cy="0"/>
          <a:chOff x="0" y="0"/>
          <a:chExt cx="0" cy="0"/>
        </a:xfrm>
      </p:grpSpPr>
      <p:pic>
        <p:nvPicPr>
          <p:cNvPr descr="A close up of a paper&#10;&#10;Description automatically generated" id="202" name="Google Shape;202;p31"/>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03" name="Google Shape;203;p31"/>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04" name="Google Shape;204;p31"/>
          <p:cNvSpPr/>
          <p:nvPr/>
        </p:nvSpPr>
        <p:spPr>
          <a:xfrm>
            <a:off x="106806"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highlight>
                <a:schemeClr val="dk1"/>
              </a:highlight>
              <a:latin typeface="Calibri"/>
              <a:ea typeface="Calibri"/>
              <a:cs typeface="Calibri"/>
              <a:sym typeface="Calibri"/>
            </a:endParaRPr>
          </a:p>
        </p:txBody>
      </p:sp>
      <p:sp>
        <p:nvSpPr>
          <p:cNvPr id="205" name="Google Shape;205;p31"/>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06" name="Google Shape;206;p31"/>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07" name="Google Shape;207;p31"/>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08" name="Google Shape;208;p31"/>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09" name="Google Shape;209;p31"/>
          <p:cNvSpPr txBox="1"/>
          <p:nvPr/>
        </p:nvSpPr>
        <p:spPr>
          <a:xfrm>
            <a:off x="1819050" y="1744925"/>
            <a:ext cx="5131200" cy="12930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Introduce a new User Class</a:t>
            </a:r>
            <a:br>
              <a:rPr lang="en-GB" sz="3600">
                <a:solidFill>
                  <a:srgbClr val="2D2D2D"/>
                </a:solidFill>
                <a:latin typeface="Sofia Sans Extra Condensed SemiBold"/>
                <a:ea typeface="Sofia Sans Extra Condensed SemiBold"/>
                <a:cs typeface="Sofia Sans Extra Condensed SemiBold"/>
                <a:sym typeface="Sofia Sans Extra Condensed SemiBold"/>
              </a:rPr>
            </a:br>
            <a:r>
              <a:rPr lang="en-GB" sz="3600">
                <a:solidFill>
                  <a:srgbClr val="2D2D2D"/>
                </a:solidFill>
                <a:latin typeface="Sofia Sans Extra Condensed SemiBold"/>
                <a:ea typeface="Sofia Sans Extra Condensed SemiBold"/>
                <a:cs typeface="Sofia Sans Extra Condensed SemiBold"/>
                <a:sym typeface="Sofia Sans Extra Condensed SemiBold"/>
              </a:rPr>
              <a:t>The FIRM Accountant</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19" name="Shape 1019"/>
        <p:cNvGrpSpPr/>
        <p:nvPr/>
      </p:nvGrpSpPr>
      <p:grpSpPr>
        <a:xfrm>
          <a:off x="0" y="0"/>
          <a:ext cx="0" cy="0"/>
          <a:chOff x="0" y="0"/>
          <a:chExt cx="0" cy="0"/>
        </a:xfrm>
      </p:grpSpPr>
      <p:pic>
        <p:nvPicPr>
          <p:cNvPr descr="A close up of a paper&#10;&#10;Description automatically generated" id="1020" name="Google Shape;1020;p103"/>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021" name="Google Shape;1021;p103"/>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022" name="Google Shape;1022;p103"/>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023" name="Google Shape;1023;p103"/>
          <p:cNvSpPr/>
          <p:nvPr/>
        </p:nvSpPr>
        <p:spPr>
          <a:xfrm>
            <a:off x="390525" y="1114425"/>
            <a:ext cx="8286750" cy="2838450"/>
          </a:xfrm>
          <a:prstGeom prst="rect">
            <a:avLst/>
          </a:prstGeom>
          <a:solidFill>
            <a:srgbClr val="EDD289"/>
          </a:solidFill>
          <a:ln>
            <a:noFill/>
          </a:ln>
          <a:effectLst>
            <a:outerShdw blurRad="50800" rotWithShape="0" algn="l" dist="381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024" name="Google Shape;1024;p103"/>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descr="A person riding a motorcycle&#10;&#10;Description automatically generated" id="1025" name="Google Shape;1025;p103"/>
          <p:cNvPicPr preferRelativeResize="0"/>
          <p:nvPr>
            <p:ph idx="5" type="pic"/>
          </p:nvPr>
        </p:nvPicPr>
        <p:blipFill rotWithShape="1">
          <a:blip r:embed="rId5">
            <a:alphaModFix/>
          </a:blip>
          <a:srcRect b="0" l="0" r="0" t="0"/>
          <a:stretch/>
        </p:blipFill>
        <p:spPr>
          <a:xfrm>
            <a:off x="2353910" y="2273990"/>
            <a:ext cx="2814638" cy="1607344"/>
          </a:xfrm>
          <a:prstGeom prst="rect">
            <a:avLst/>
          </a:prstGeom>
          <a:noFill/>
          <a:ln>
            <a:noFill/>
          </a:ln>
        </p:spPr>
      </p:pic>
      <p:pic>
        <p:nvPicPr>
          <p:cNvPr descr="A person lying on the ground with a camera&#10;&#10;Description automatically generated" id="1026" name="Google Shape;1026;p103"/>
          <p:cNvPicPr preferRelativeResize="0"/>
          <p:nvPr>
            <p:ph idx="2" type="pic"/>
          </p:nvPr>
        </p:nvPicPr>
        <p:blipFill rotWithShape="1">
          <a:blip r:embed="rId6">
            <a:alphaModFix/>
          </a:blip>
          <a:srcRect b="258" l="0" r="0" t="259"/>
          <a:stretch/>
        </p:blipFill>
        <p:spPr>
          <a:xfrm>
            <a:off x="466726" y="1190626"/>
            <a:ext cx="1693534" cy="1078810"/>
          </a:xfrm>
          <a:prstGeom prst="rect">
            <a:avLst/>
          </a:prstGeom>
          <a:noFill/>
          <a:ln>
            <a:noFill/>
          </a:ln>
        </p:spPr>
      </p:pic>
      <p:pic>
        <p:nvPicPr>
          <p:cNvPr descr="A person riding a motorcycle&#10;&#10;Description automatically generated" id="1027" name="Google Shape;1027;p103"/>
          <p:cNvPicPr preferRelativeResize="0"/>
          <p:nvPr>
            <p:ph idx="4" type="pic"/>
          </p:nvPr>
        </p:nvPicPr>
        <p:blipFill rotWithShape="1">
          <a:blip r:embed="rId7">
            <a:alphaModFix/>
          </a:blip>
          <a:srcRect b="0" l="472" r="472" t="0"/>
          <a:stretch/>
        </p:blipFill>
        <p:spPr>
          <a:xfrm>
            <a:off x="2160258" y="1186070"/>
            <a:ext cx="1623133" cy="1090198"/>
          </a:xfrm>
          <a:prstGeom prst="rect">
            <a:avLst/>
          </a:prstGeom>
          <a:noFill/>
          <a:ln>
            <a:noFill/>
          </a:ln>
        </p:spPr>
      </p:pic>
      <p:pic>
        <p:nvPicPr>
          <p:cNvPr descr="A person and person standing in front of a car&#10;&#10;Description automatically generated" id="1028" name="Google Shape;1028;p103"/>
          <p:cNvPicPr preferRelativeResize="0"/>
          <p:nvPr>
            <p:ph idx="6" type="pic"/>
          </p:nvPr>
        </p:nvPicPr>
        <p:blipFill rotWithShape="1">
          <a:blip r:embed="rId8">
            <a:alphaModFix/>
          </a:blip>
          <a:srcRect b="0" l="229" r="229" t="0"/>
          <a:stretch/>
        </p:blipFill>
        <p:spPr>
          <a:xfrm>
            <a:off x="3783390" y="1190624"/>
            <a:ext cx="1604373" cy="1089971"/>
          </a:xfrm>
          <a:prstGeom prst="rect">
            <a:avLst/>
          </a:prstGeom>
          <a:noFill/>
          <a:ln>
            <a:noFill/>
          </a:ln>
        </p:spPr>
      </p:pic>
      <p:pic>
        <p:nvPicPr>
          <p:cNvPr descr="A person riding a motorcycle&#10;&#10;Description automatically generated" id="1029" name="Google Shape;1029;p103"/>
          <p:cNvPicPr preferRelativeResize="0"/>
          <p:nvPr>
            <p:ph idx="7" type="pic"/>
          </p:nvPr>
        </p:nvPicPr>
        <p:blipFill rotWithShape="1">
          <a:blip r:embed="rId9">
            <a:alphaModFix/>
          </a:blip>
          <a:srcRect b="0" l="17320" r="17320" t="0"/>
          <a:stretch/>
        </p:blipFill>
        <p:spPr>
          <a:xfrm>
            <a:off x="5387764" y="1184020"/>
            <a:ext cx="1433795" cy="1092248"/>
          </a:xfrm>
          <a:prstGeom prst="rect">
            <a:avLst/>
          </a:prstGeom>
          <a:noFill/>
          <a:ln>
            <a:noFill/>
          </a:ln>
        </p:spPr>
      </p:pic>
      <p:pic>
        <p:nvPicPr>
          <p:cNvPr descr="A person riding a bicycle on a snowy bridge&#10;&#10;Description automatically generated" id="1030" name="Google Shape;1030;p103"/>
          <p:cNvPicPr preferRelativeResize="0"/>
          <p:nvPr>
            <p:ph idx="8" type="pic"/>
          </p:nvPr>
        </p:nvPicPr>
        <p:blipFill rotWithShape="1">
          <a:blip r:embed="rId10">
            <a:alphaModFix/>
          </a:blip>
          <a:srcRect b="0" l="20920" r="20920" t="0"/>
          <a:stretch/>
        </p:blipFill>
        <p:spPr>
          <a:xfrm>
            <a:off x="5165632" y="2276267"/>
            <a:ext cx="1655926" cy="1596251"/>
          </a:xfrm>
          <a:prstGeom prst="rect">
            <a:avLst/>
          </a:prstGeom>
          <a:noFill/>
          <a:ln>
            <a:noFill/>
          </a:ln>
        </p:spPr>
      </p:pic>
      <p:pic>
        <p:nvPicPr>
          <p:cNvPr descr="A person holding a person on his back&#10;&#10;Description automatically generated" id="1031" name="Google Shape;1031;p103"/>
          <p:cNvPicPr preferRelativeResize="0"/>
          <p:nvPr>
            <p:ph idx="9" type="pic"/>
          </p:nvPr>
        </p:nvPicPr>
        <p:blipFill rotWithShape="1">
          <a:blip r:embed="rId11">
            <a:alphaModFix/>
          </a:blip>
          <a:srcRect b="298" l="0" r="0" t="297"/>
          <a:stretch/>
        </p:blipFill>
        <p:spPr>
          <a:xfrm>
            <a:off x="6812861" y="1184019"/>
            <a:ext cx="1798735" cy="2681895"/>
          </a:xfrm>
          <a:prstGeom prst="rect">
            <a:avLst/>
          </a:prstGeom>
          <a:noFill/>
          <a:ln>
            <a:noFill/>
          </a:ln>
        </p:spPr>
      </p:pic>
      <p:pic>
        <p:nvPicPr>
          <p:cNvPr descr="A person jumping off a plane&#10;&#10;Description automatically generated" id="1032" name="Google Shape;1032;p103"/>
          <p:cNvPicPr preferRelativeResize="0"/>
          <p:nvPr>
            <p:ph idx="3" type="pic"/>
          </p:nvPr>
        </p:nvPicPr>
        <p:blipFill rotWithShape="1">
          <a:blip r:embed="rId12">
            <a:alphaModFix/>
          </a:blip>
          <a:srcRect b="16601" l="0" r="0" t="16601"/>
          <a:stretch/>
        </p:blipFill>
        <p:spPr>
          <a:xfrm>
            <a:off x="465581" y="2269435"/>
            <a:ext cx="2409825" cy="1609688"/>
          </a:xfrm>
          <a:prstGeom prst="rect">
            <a:avLst/>
          </a:prstGeom>
          <a:noFill/>
          <a:ln>
            <a:noFill/>
          </a:ln>
        </p:spPr>
      </p:pic>
      <p:sp>
        <p:nvSpPr>
          <p:cNvPr id="1033" name="Google Shape;1033;p103"/>
          <p:cNvSpPr/>
          <p:nvPr/>
        </p:nvSpPr>
        <p:spPr>
          <a:xfrm>
            <a:off x="8123674" y="1157967"/>
            <a:ext cx="522218" cy="2762375"/>
          </a:xfrm>
          <a:prstGeom prst="rect">
            <a:avLst/>
          </a:prstGeom>
          <a:solidFill>
            <a:srgbClr val="EDD289"/>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034" name="Google Shape;1034;p103"/>
          <p:cNvSpPr txBox="1"/>
          <p:nvPr/>
        </p:nvSpPr>
        <p:spPr>
          <a:xfrm rot="-5400000">
            <a:off x="7041700" y="2230425"/>
            <a:ext cx="2680200" cy="577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3300">
                <a:solidFill>
                  <a:srgbClr val="2D2D2D"/>
                </a:solidFill>
                <a:latin typeface="Sofia Sans Extra Condensed"/>
                <a:ea typeface="Sofia Sans Extra Condensed"/>
                <a:cs typeface="Sofia Sans Extra Condensed"/>
                <a:sym typeface="Sofia Sans Extra Condensed"/>
              </a:rPr>
              <a:t>BEHIND THE SCENES</a:t>
            </a:r>
            <a:endParaRPr b="1">
              <a:latin typeface="Sofia Sans Extra Condensed"/>
              <a:ea typeface="Sofia Sans Extra Condensed"/>
              <a:cs typeface="Sofia Sans Extra Condensed"/>
              <a:sym typeface="Sofia Sans Extra Condensed"/>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38" name="Shape 1038"/>
        <p:cNvGrpSpPr/>
        <p:nvPr/>
      </p:nvGrpSpPr>
      <p:grpSpPr>
        <a:xfrm>
          <a:off x="0" y="0"/>
          <a:ext cx="0" cy="0"/>
          <a:chOff x="0" y="0"/>
          <a:chExt cx="0" cy="0"/>
        </a:xfrm>
      </p:grpSpPr>
      <p:pic>
        <p:nvPicPr>
          <p:cNvPr descr="A close up of a paper&#10;&#10;Description automatically generated" id="1039" name="Google Shape;1039;p104"/>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040" name="Google Shape;1040;p104"/>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041" name="Google Shape;1041;p104"/>
          <p:cNvSpPr/>
          <p:nvPr/>
        </p:nvSpPr>
        <p:spPr>
          <a:xfrm>
            <a:off x="1143" y="0"/>
            <a:ext cx="9141714"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042" name="Google Shape;1042;p104"/>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043" name="Google Shape;1043;p104"/>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044" name="Google Shape;1044;p104"/>
          <p:cNvSpPr txBox="1"/>
          <p:nvPr/>
        </p:nvSpPr>
        <p:spPr>
          <a:xfrm>
            <a:off x="598715" y="1943633"/>
            <a:ext cx="7946700" cy="1454700"/>
          </a:xfrm>
          <a:prstGeom prst="rect">
            <a:avLst/>
          </a:prstGeom>
          <a:noFill/>
          <a:ln>
            <a:noFill/>
          </a:ln>
        </p:spPr>
        <p:txBody>
          <a:bodyPr anchorCtr="0" anchor="t" bIns="34275" lIns="68575" spcFirstLastPara="1" rIns="68575" wrap="square" tIns="34275">
            <a:spAutoFit/>
          </a:bodyPr>
          <a:lstStyle/>
          <a:p>
            <a:pPr indent="0" lvl="0" marL="0" marR="0" rtl="0" algn="just">
              <a:spcBef>
                <a:spcPts val="0"/>
              </a:spcBef>
              <a:spcAft>
                <a:spcPts val="0"/>
              </a:spcAft>
              <a:buNone/>
            </a:pPr>
            <a:r>
              <a:rPr i="0" lang="en-GB" sz="1800">
                <a:solidFill>
                  <a:srgbClr val="2D2D2D"/>
                </a:solidFill>
                <a:latin typeface="Sofia Sans Extra Condensed SemiBold"/>
                <a:ea typeface="Sofia Sans Extra Condensed SemiBold"/>
                <a:cs typeface="Sofia Sans Extra Condensed SemiBold"/>
                <a:sym typeface="Sofia Sans Extra Condensed SemiBold"/>
              </a:rPr>
              <a:t>The enduring success of the Mission: Impossible franchise is truly remarkable. Spanning decades, it consistently delivers thrilling action, captivating characters and mind-bending plots. With each instalment, it sets new standards for action filmmaking, leaving an indelible mark on popular culture. We admire the creativity, passion and dedication that keep Mission: Impossible a global cinematic phenomenon. Here's to its ongoing inspiration and entertainment for audiences worldwide.</a:t>
            </a:r>
            <a:endParaRPr sz="1800">
              <a:solidFill>
                <a:srgbClr val="2D2D2D"/>
              </a:solidFill>
              <a:latin typeface="Sofia Sans Extra Condensed SemiBold"/>
              <a:ea typeface="Sofia Sans Extra Condensed SemiBold"/>
              <a:cs typeface="Sofia Sans Extra Condensed SemiBold"/>
              <a:sym typeface="Sofia Sans Extra Condensed SemiBold"/>
            </a:endParaRPr>
          </a:p>
        </p:txBody>
      </p:sp>
      <p:sp>
        <p:nvSpPr>
          <p:cNvPr id="1045" name="Google Shape;1045;p104"/>
          <p:cNvSpPr/>
          <p:nvPr/>
        </p:nvSpPr>
        <p:spPr>
          <a:xfrm>
            <a:off x="3535136" y="1338944"/>
            <a:ext cx="2051957" cy="539210"/>
          </a:xfrm>
          <a:prstGeom prst="roundRect">
            <a:avLst>
              <a:gd fmla="val 16667" name="adj"/>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046" name="Google Shape;1046;p104"/>
          <p:cNvSpPr txBox="1"/>
          <p:nvPr/>
        </p:nvSpPr>
        <p:spPr>
          <a:xfrm>
            <a:off x="3546022" y="1287563"/>
            <a:ext cx="2052000" cy="6234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GB" sz="3600">
                <a:solidFill>
                  <a:srgbClr val="EDD289"/>
                </a:solidFill>
                <a:latin typeface="Sofia Sans Extra Condensed"/>
                <a:ea typeface="Sofia Sans Extra Condensed"/>
                <a:cs typeface="Sofia Sans Extra Condensed"/>
                <a:sym typeface="Sofia Sans Extra Condensed"/>
              </a:rPr>
              <a:t>CONCLUSION</a:t>
            </a:r>
            <a:endParaRPr b="1" sz="1100">
              <a:latin typeface="Sofia Sans Extra Condensed"/>
              <a:ea typeface="Sofia Sans Extra Condensed"/>
              <a:cs typeface="Sofia Sans Extra Condensed"/>
              <a:sym typeface="Sofia Sans Extra Condensed"/>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50" name="Shape 1050"/>
        <p:cNvGrpSpPr/>
        <p:nvPr/>
      </p:nvGrpSpPr>
      <p:grpSpPr>
        <a:xfrm>
          <a:off x="0" y="0"/>
          <a:ext cx="0" cy="0"/>
          <a:chOff x="0" y="0"/>
          <a:chExt cx="0" cy="0"/>
        </a:xfrm>
      </p:grpSpPr>
      <p:pic>
        <p:nvPicPr>
          <p:cNvPr descr="A close up of a paper&#10;&#10;Description automatically generated" id="1051" name="Google Shape;1051;p10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1052" name="Google Shape;1052;p105"/>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1053" name="Google Shape;1053;p105"/>
          <p:cNvSpPr/>
          <p:nvPr/>
        </p:nvSpPr>
        <p:spPr>
          <a:xfrm>
            <a:off x="1143" y="0"/>
            <a:ext cx="9141714"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054" name="Google Shape;1054;p105"/>
          <p:cNvSpPr/>
          <p:nvPr/>
        </p:nvSpPr>
        <p:spPr>
          <a:xfrm>
            <a:off x="4364831" y="14763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055" name="Google Shape;1055;p105"/>
          <p:cNvSpPr/>
          <p:nvPr/>
        </p:nvSpPr>
        <p:spPr>
          <a:xfrm>
            <a:off x="4386263" y="4653478"/>
            <a:ext cx="392906" cy="309563"/>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056" name="Google Shape;1056;p105"/>
          <p:cNvSpPr txBox="1"/>
          <p:nvPr/>
        </p:nvSpPr>
        <p:spPr>
          <a:xfrm>
            <a:off x="310813" y="2029294"/>
            <a:ext cx="3275400" cy="1177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GB" sz="3600">
                <a:solidFill>
                  <a:srgbClr val="2D2D2D"/>
                </a:solidFill>
                <a:latin typeface="Sofia Sans Extra Condensed"/>
                <a:ea typeface="Sofia Sans Extra Condensed"/>
                <a:cs typeface="Sofia Sans Extra Condensed"/>
                <a:sym typeface="Sofia Sans Extra Condensed"/>
              </a:rPr>
              <a:t>INSTRUCTIONS </a:t>
            </a:r>
            <a:endParaRPr b="1">
              <a:latin typeface="Sofia Sans Extra Condensed"/>
              <a:ea typeface="Sofia Sans Extra Condensed"/>
              <a:cs typeface="Sofia Sans Extra Condensed"/>
              <a:sym typeface="Sofia Sans Extra Condensed"/>
            </a:endParaRPr>
          </a:p>
          <a:p>
            <a:pPr indent="0" lvl="0" marL="0" marR="0" rtl="0" algn="ctr">
              <a:spcBef>
                <a:spcPts val="0"/>
              </a:spcBef>
              <a:spcAft>
                <a:spcPts val="0"/>
              </a:spcAft>
              <a:buNone/>
            </a:pPr>
            <a:r>
              <a:rPr b="1" lang="en-GB" sz="3600">
                <a:solidFill>
                  <a:srgbClr val="2D2D2D"/>
                </a:solidFill>
                <a:latin typeface="Sofia Sans Extra Condensed"/>
                <a:ea typeface="Sofia Sans Extra Condensed"/>
                <a:cs typeface="Sofia Sans Extra Condensed"/>
                <a:sym typeface="Sofia Sans Extra Condensed"/>
              </a:rPr>
              <a:t>FOR USE</a:t>
            </a:r>
            <a:endParaRPr b="1" sz="3600">
              <a:solidFill>
                <a:srgbClr val="2D2D2D"/>
              </a:solidFill>
              <a:latin typeface="Sofia Sans Extra Condensed"/>
              <a:ea typeface="Sofia Sans Extra Condensed"/>
              <a:cs typeface="Sofia Sans Extra Condensed"/>
              <a:sym typeface="Sofia Sans Extra Condensed"/>
            </a:endParaRPr>
          </a:p>
        </p:txBody>
      </p:sp>
      <p:sp>
        <p:nvSpPr>
          <p:cNvPr id="1057" name="Google Shape;1057;p105"/>
          <p:cNvSpPr/>
          <p:nvPr/>
        </p:nvSpPr>
        <p:spPr>
          <a:xfrm>
            <a:off x="3603171" y="1175657"/>
            <a:ext cx="34289" cy="27432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058" name="Google Shape;1058;p105"/>
          <p:cNvSpPr txBox="1"/>
          <p:nvPr/>
        </p:nvSpPr>
        <p:spPr>
          <a:xfrm>
            <a:off x="3972143" y="1085371"/>
            <a:ext cx="5247000" cy="2864400"/>
          </a:xfrm>
          <a:prstGeom prst="rect">
            <a:avLst/>
          </a:prstGeom>
          <a:noFill/>
          <a:ln>
            <a:noFill/>
          </a:ln>
        </p:spPr>
        <p:txBody>
          <a:bodyPr anchorCtr="0" anchor="t" bIns="34275" lIns="68575" spcFirstLastPara="1" rIns="68575" wrap="square" tIns="34275">
            <a:spAutoFit/>
          </a:bodyPr>
          <a:lstStyle/>
          <a:p>
            <a:pPr indent="0" lvl="0" marL="0" marR="0" rtl="0" algn="l">
              <a:lnSpc>
                <a:spcPct val="115000"/>
              </a:lnSpc>
              <a:spcBef>
                <a:spcPts val="0"/>
              </a:spcBef>
              <a:spcAft>
                <a:spcPts val="0"/>
              </a:spcAft>
              <a:buNone/>
            </a:pPr>
            <a:r>
              <a:rPr lang="en-GB" sz="1600">
                <a:solidFill>
                  <a:srgbClr val="2D2D2D"/>
                </a:solidFill>
                <a:latin typeface="Sofia Sans Extra Condensed Medium"/>
                <a:ea typeface="Sofia Sans Extra Condensed Medium"/>
                <a:cs typeface="Sofia Sans Extra Condensed Medium"/>
                <a:sym typeface="Sofia Sans Extra Condensed Medium"/>
              </a:rPr>
              <a:t>You must credit Slidechef in order to use this template</a:t>
            </a:r>
            <a:endParaRPr sz="1300">
              <a:latin typeface="Sofia Sans Extra Condensed Medium"/>
              <a:ea typeface="Sofia Sans Extra Condensed Medium"/>
              <a:cs typeface="Sofia Sans Extra Condensed Medium"/>
              <a:sym typeface="Sofia Sans Extra Condensed Medium"/>
            </a:endParaRPr>
          </a:p>
          <a:p>
            <a:pPr indent="0" lvl="0" marL="0" marR="0" rtl="0" algn="l">
              <a:lnSpc>
                <a:spcPct val="115000"/>
              </a:lnSpc>
              <a:spcBef>
                <a:spcPts val="0"/>
              </a:spcBef>
              <a:spcAft>
                <a:spcPts val="0"/>
              </a:spcAft>
              <a:buNone/>
            </a:pPr>
            <a:r>
              <a:rPr b="1" lang="en-GB" sz="1600">
                <a:solidFill>
                  <a:srgbClr val="2D2D2D"/>
                </a:solidFill>
                <a:latin typeface="Sofia Sans Extra Condensed"/>
                <a:ea typeface="Sofia Sans Extra Condensed"/>
                <a:cs typeface="Sofia Sans Extra Condensed"/>
                <a:sym typeface="Sofia Sans Extra Condensed"/>
              </a:rPr>
              <a:t>What you are allowed to do :</a:t>
            </a:r>
            <a:endParaRPr b="1" sz="1600">
              <a:solidFill>
                <a:srgbClr val="2D2D2D"/>
              </a:solidFill>
              <a:latin typeface="Sofia Sans Extra Condensed"/>
              <a:ea typeface="Sofia Sans Extra Condensed"/>
              <a:cs typeface="Sofia Sans Extra Condensed"/>
              <a:sym typeface="Sofia Sans Extra Condensed"/>
            </a:endParaRPr>
          </a:p>
          <a:p>
            <a:pPr indent="0" lvl="0" marL="0" marR="0" rtl="0" algn="l">
              <a:lnSpc>
                <a:spcPct val="115000"/>
              </a:lnSpc>
              <a:spcBef>
                <a:spcPts val="0"/>
              </a:spcBef>
              <a:spcAft>
                <a:spcPts val="0"/>
              </a:spcAft>
              <a:buNone/>
            </a:pPr>
            <a:r>
              <a:rPr lang="en-GB" sz="1600">
                <a:solidFill>
                  <a:srgbClr val="2D2D2D"/>
                </a:solidFill>
                <a:latin typeface="Sofia Sans Extra Condensed Medium"/>
                <a:ea typeface="Sofia Sans Extra Condensed Medium"/>
                <a:cs typeface="Sofia Sans Extra Condensed Medium"/>
                <a:sym typeface="Sofia Sans Extra Condensed Medium"/>
              </a:rPr>
              <a:t>Modify this template</a:t>
            </a:r>
            <a:endParaRPr sz="1300">
              <a:latin typeface="Sofia Sans Extra Condensed Medium"/>
              <a:ea typeface="Sofia Sans Extra Condensed Medium"/>
              <a:cs typeface="Sofia Sans Extra Condensed Medium"/>
              <a:sym typeface="Sofia Sans Extra Condensed Medium"/>
            </a:endParaRPr>
          </a:p>
          <a:p>
            <a:pPr indent="0" lvl="0" marL="0" marR="0" rtl="0" algn="l">
              <a:lnSpc>
                <a:spcPct val="115000"/>
              </a:lnSpc>
              <a:spcBef>
                <a:spcPts val="0"/>
              </a:spcBef>
              <a:spcAft>
                <a:spcPts val="0"/>
              </a:spcAft>
              <a:buNone/>
            </a:pPr>
            <a:r>
              <a:rPr lang="en-GB" sz="1600">
                <a:solidFill>
                  <a:srgbClr val="2D2D2D"/>
                </a:solidFill>
                <a:latin typeface="Sofia Sans Extra Condensed Medium"/>
                <a:ea typeface="Sofia Sans Extra Condensed Medium"/>
                <a:cs typeface="Sofia Sans Extra Condensed Medium"/>
                <a:sym typeface="Sofia Sans Extra Condensed Medium"/>
              </a:rPr>
              <a:t>Use it for personal or commercial projects</a:t>
            </a:r>
            <a:endParaRPr sz="1600">
              <a:solidFill>
                <a:srgbClr val="2D2D2D"/>
              </a:solidFill>
              <a:latin typeface="Sofia Sans Extra Condensed Medium"/>
              <a:ea typeface="Sofia Sans Extra Condensed Medium"/>
              <a:cs typeface="Sofia Sans Extra Condensed Medium"/>
              <a:sym typeface="Sofia Sans Extra Condensed Medium"/>
            </a:endParaRPr>
          </a:p>
          <a:p>
            <a:pPr indent="0" lvl="0" marL="0" marR="0" rtl="0" algn="l">
              <a:lnSpc>
                <a:spcPct val="115000"/>
              </a:lnSpc>
              <a:spcBef>
                <a:spcPts val="0"/>
              </a:spcBef>
              <a:spcAft>
                <a:spcPts val="0"/>
              </a:spcAft>
              <a:buNone/>
            </a:pPr>
            <a:r>
              <a:rPr b="1" lang="en-GB" sz="1600">
                <a:solidFill>
                  <a:srgbClr val="2D2D2D"/>
                </a:solidFill>
                <a:latin typeface="Sofia Sans Extra Condensed"/>
                <a:ea typeface="Sofia Sans Extra Condensed"/>
                <a:cs typeface="Sofia Sans Extra Condensed"/>
                <a:sym typeface="Sofia Sans Extra Condensed"/>
              </a:rPr>
              <a:t>What you are not allowed to do :</a:t>
            </a:r>
            <a:endParaRPr b="1" sz="1600">
              <a:solidFill>
                <a:srgbClr val="2D2D2D"/>
              </a:solidFill>
              <a:latin typeface="Sofia Sans Extra Condensed"/>
              <a:ea typeface="Sofia Sans Extra Condensed"/>
              <a:cs typeface="Sofia Sans Extra Condensed"/>
              <a:sym typeface="Sofia Sans Extra Condensed"/>
            </a:endParaRPr>
          </a:p>
          <a:p>
            <a:pPr indent="0" lvl="0" marL="0" marR="0" rtl="0" algn="l">
              <a:lnSpc>
                <a:spcPct val="115000"/>
              </a:lnSpc>
              <a:spcBef>
                <a:spcPts val="0"/>
              </a:spcBef>
              <a:spcAft>
                <a:spcPts val="0"/>
              </a:spcAft>
              <a:buNone/>
            </a:pPr>
            <a:r>
              <a:rPr lang="en-GB" sz="1600">
                <a:solidFill>
                  <a:srgbClr val="2D2D2D"/>
                </a:solidFill>
                <a:latin typeface="Sofia Sans Extra Condensed Medium"/>
                <a:ea typeface="Sofia Sans Extra Condensed Medium"/>
                <a:cs typeface="Sofia Sans Extra Condensed Medium"/>
                <a:sym typeface="Sofia Sans Extra Condensed Medium"/>
              </a:rPr>
              <a:t>Offer Slidechef templates for download</a:t>
            </a:r>
            <a:endParaRPr sz="1300">
              <a:latin typeface="Sofia Sans Extra Condensed Medium"/>
              <a:ea typeface="Sofia Sans Extra Condensed Medium"/>
              <a:cs typeface="Sofia Sans Extra Condensed Medium"/>
              <a:sym typeface="Sofia Sans Extra Condensed Medium"/>
            </a:endParaRPr>
          </a:p>
          <a:p>
            <a:pPr indent="0" lvl="0" marL="0" marR="0" rtl="0" algn="l">
              <a:lnSpc>
                <a:spcPct val="115000"/>
              </a:lnSpc>
              <a:spcBef>
                <a:spcPts val="0"/>
              </a:spcBef>
              <a:spcAft>
                <a:spcPts val="0"/>
              </a:spcAft>
              <a:buNone/>
            </a:pPr>
            <a:r>
              <a:rPr lang="en-GB" sz="1600">
                <a:solidFill>
                  <a:srgbClr val="2D2D2D"/>
                </a:solidFill>
                <a:latin typeface="Sofia Sans Extra Condensed Medium"/>
                <a:ea typeface="Sofia Sans Extra Condensed Medium"/>
                <a:cs typeface="Sofia Sans Extra Condensed Medium"/>
                <a:sym typeface="Sofia Sans Extra Condensed Medium"/>
              </a:rPr>
              <a:t>Sublicense, sell or rent any Slidechef content</a:t>
            </a:r>
            <a:endParaRPr sz="1300">
              <a:latin typeface="Sofia Sans Extra Condensed Medium"/>
              <a:ea typeface="Sofia Sans Extra Condensed Medium"/>
              <a:cs typeface="Sofia Sans Extra Condensed Medium"/>
              <a:sym typeface="Sofia Sans Extra Condensed Medium"/>
            </a:endParaRPr>
          </a:p>
          <a:p>
            <a:pPr indent="0" lvl="0" marL="0" marR="0" rtl="0" algn="l">
              <a:lnSpc>
                <a:spcPct val="115000"/>
              </a:lnSpc>
              <a:spcBef>
                <a:spcPts val="0"/>
              </a:spcBef>
              <a:spcAft>
                <a:spcPts val="0"/>
              </a:spcAft>
              <a:buNone/>
            </a:pPr>
            <a:r>
              <a:rPr lang="en-GB" sz="1600">
                <a:solidFill>
                  <a:srgbClr val="2D2D2D"/>
                </a:solidFill>
                <a:latin typeface="Sofia Sans Extra Condensed Medium"/>
                <a:ea typeface="Sofia Sans Extra Condensed Medium"/>
                <a:cs typeface="Sofia Sans Extra Condensed Medium"/>
                <a:sym typeface="Sofia Sans Extra Condensed Medium"/>
              </a:rPr>
              <a:t>Distribute Slidechef content unless it has been authorized</a:t>
            </a:r>
            <a:endParaRPr sz="1300">
              <a:latin typeface="Sofia Sans Extra Condensed Medium"/>
              <a:ea typeface="Sofia Sans Extra Condensed Medium"/>
              <a:cs typeface="Sofia Sans Extra Condensed Medium"/>
              <a:sym typeface="Sofia Sans Extra Condensed Medium"/>
            </a:endParaRPr>
          </a:p>
          <a:p>
            <a:pPr indent="0" lvl="0" marL="0" marR="0" rtl="0" algn="l">
              <a:lnSpc>
                <a:spcPct val="115000"/>
              </a:lnSpc>
              <a:spcBef>
                <a:spcPts val="0"/>
              </a:spcBef>
              <a:spcAft>
                <a:spcPts val="0"/>
              </a:spcAft>
              <a:buNone/>
            </a:pPr>
            <a:r>
              <a:rPr lang="en-GB" sz="1600">
                <a:solidFill>
                  <a:srgbClr val="2D2D2D"/>
                </a:solidFill>
                <a:latin typeface="Sofia Sans Extra Condensed Medium"/>
                <a:ea typeface="Sofia Sans Extra Condensed Medium"/>
                <a:cs typeface="Sofia Sans Extra Condensed Medium"/>
                <a:sym typeface="Sofia Sans Extra Condensed Medium"/>
              </a:rPr>
              <a:t>Include Slidechef content in an online or offline file</a:t>
            </a:r>
            <a:endParaRPr sz="1300">
              <a:latin typeface="Sofia Sans Extra Condensed Medium"/>
              <a:ea typeface="Sofia Sans Extra Condensed Medium"/>
              <a:cs typeface="Sofia Sans Extra Condensed Medium"/>
              <a:sym typeface="Sofia Sans Extra Condensed Medium"/>
            </a:endParaRPr>
          </a:p>
          <a:p>
            <a:pPr indent="0" lvl="0" marL="0" marR="0" rtl="0" algn="l">
              <a:lnSpc>
                <a:spcPct val="115000"/>
              </a:lnSpc>
              <a:spcBef>
                <a:spcPts val="0"/>
              </a:spcBef>
              <a:spcAft>
                <a:spcPts val="0"/>
              </a:spcAft>
              <a:buNone/>
            </a:pPr>
            <a:r>
              <a:rPr lang="en-GB" sz="1600">
                <a:solidFill>
                  <a:srgbClr val="2D2D2D"/>
                </a:solidFill>
                <a:latin typeface="Sofia Sans Extra Condensed Medium"/>
                <a:ea typeface="Sofia Sans Extra Condensed Medium"/>
                <a:cs typeface="Sofia Sans Extra Condensed Medium"/>
                <a:sym typeface="Sofia Sans Extra Condensed Medium"/>
              </a:rPr>
              <a:t>Acquire the copyright of Slidechef content</a:t>
            </a:r>
            <a:endParaRPr sz="1600">
              <a:solidFill>
                <a:srgbClr val="2D2D2D"/>
              </a:solidFill>
              <a:latin typeface="Sofia Sans Extra Condensed Medium"/>
              <a:ea typeface="Sofia Sans Extra Condensed Medium"/>
              <a:cs typeface="Sofia Sans Extra Condensed Medium"/>
              <a:sym typeface="Sofia Sans Extra Condensed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3" name="Shape 213"/>
        <p:cNvGrpSpPr/>
        <p:nvPr/>
      </p:nvGrpSpPr>
      <p:grpSpPr>
        <a:xfrm>
          <a:off x="0" y="0"/>
          <a:ext cx="0" cy="0"/>
          <a:chOff x="0" y="0"/>
          <a:chExt cx="0" cy="0"/>
        </a:xfrm>
      </p:grpSpPr>
      <p:pic>
        <p:nvPicPr>
          <p:cNvPr descr="A close up of a paper&#10;&#10;Description automatically generated" id="214" name="Google Shape;214;p32"/>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black and white film strip&#10;&#10;Description automatically generated" id="215" name="Google Shape;215;p32"/>
          <p:cNvPicPr preferRelativeResize="0"/>
          <p:nvPr/>
        </p:nvPicPr>
        <p:blipFill rotWithShape="1">
          <a:blip r:embed="rId4">
            <a:alphaModFix/>
          </a:blip>
          <a:srcRect b="0" l="0" r="0" t="0"/>
          <a:stretch/>
        </p:blipFill>
        <p:spPr>
          <a:xfrm>
            <a:off x="0" y="147638"/>
            <a:ext cx="9144000" cy="4848225"/>
          </a:xfrm>
          <a:prstGeom prst="rect">
            <a:avLst/>
          </a:prstGeom>
          <a:noFill/>
          <a:ln>
            <a:noFill/>
          </a:ln>
        </p:spPr>
      </p:pic>
      <p:sp>
        <p:nvSpPr>
          <p:cNvPr id="216" name="Google Shape;216;p32"/>
          <p:cNvSpPr/>
          <p:nvPr/>
        </p:nvSpPr>
        <p:spPr>
          <a:xfrm>
            <a:off x="1206" y="-12"/>
            <a:ext cx="9141600" cy="51435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Clr>
                <a:srgbClr val="000000"/>
              </a:buClr>
              <a:buFont typeface="Arial"/>
              <a:buNone/>
            </a:pPr>
            <a:r>
              <a:t/>
            </a:r>
            <a:endParaRPr sz="1400">
              <a:solidFill>
                <a:schemeClr val="lt1"/>
              </a:solidFill>
              <a:highlight>
                <a:schemeClr val="dk1"/>
              </a:highlight>
              <a:latin typeface="Calibri"/>
              <a:ea typeface="Calibri"/>
              <a:cs typeface="Calibri"/>
              <a:sym typeface="Calibri"/>
            </a:endParaRPr>
          </a:p>
        </p:txBody>
      </p:sp>
      <p:sp>
        <p:nvSpPr>
          <p:cNvPr id="217" name="Google Shape;217;p32"/>
          <p:cNvSpPr/>
          <p:nvPr/>
        </p:nvSpPr>
        <p:spPr>
          <a:xfrm>
            <a:off x="4364831" y="14763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8" name="Google Shape;218;p32"/>
          <p:cNvSpPr/>
          <p:nvPr/>
        </p:nvSpPr>
        <p:spPr>
          <a:xfrm>
            <a:off x="4386263" y="4653478"/>
            <a:ext cx="393000" cy="309600"/>
          </a:xfrm>
          <a:prstGeom prst="rect">
            <a:avLst/>
          </a:prstGeom>
          <a:solidFill>
            <a:srgbClr val="2D2D2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9" name="Google Shape;219;p32"/>
          <p:cNvSpPr/>
          <p:nvPr/>
        </p:nvSpPr>
        <p:spPr>
          <a:xfrm>
            <a:off x="0" y="161025"/>
            <a:ext cx="5547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sp>
        <p:nvSpPr>
          <p:cNvPr id="220" name="Google Shape;220;p32"/>
          <p:cNvSpPr/>
          <p:nvPr/>
        </p:nvSpPr>
        <p:spPr>
          <a:xfrm>
            <a:off x="7845275" y="161025"/>
            <a:ext cx="688500" cy="205800"/>
          </a:xfrm>
          <a:prstGeom prst="rect">
            <a:avLst/>
          </a:prstGeom>
          <a:solidFill>
            <a:srgbClr val="2D2D2D"/>
          </a:solidFill>
          <a:ln cap="flat" cmpd="sng" w="9525">
            <a:solidFill>
              <a:srgbClr val="2D2D2D"/>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t/>
            </a:r>
            <a:endParaRPr>
              <a:latin typeface="Sofia Sans Extra Condensed SemiBold"/>
              <a:ea typeface="Sofia Sans Extra Condensed SemiBold"/>
              <a:cs typeface="Sofia Sans Extra Condensed SemiBold"/>
              <a:sym typeface="Sofia Sans Extra Condensed SemiBold"/>
            </a:endParaRPr>
          </a:p>
        </p:txBody>
      </p:sp>
      <p:pic>
        <p:nvPicPr>
          <p:cNvPr id="221" name="Google Shape;221;p32"/>
          <p:cNvPicPr preferRelativeResize="0"/>
          <p:nvPr/>
        </p:nvPicPr>
        <p:blipFill>
          <a:blip r:embed="rId5">
            <a:alphaModFix/>
          </a:blip>
          <a:stretch>
            <a:fillRect/>
          </a:stretch>
        </p:blipFill>
        <p:spPr>
          <a:xfrm>
            <a:off x="1263450" y="900250"/>
            <a:ext cx="2518000" cy="3178101"/>
          </a:xfrm>
          <a:prstGeom prst="rect">
            <a:avLst/>
          </a:prstGeom>
          <a:noFill/>
          <a:ln>
            <a:noFill/>
          </a:ln>
        </p:spPr>
      </p:pic>
      <p:sp>
        <p:nvSpPr>
          <p:cNvPr id="222" name="Google Shape;222;p32"/>
          <p:cNvSpPr txBox="1"/>
          <p:nvPr/>
        </p:nvSpPr>
        <p:spPr>
          <a:xfrm>
            <a:off x="5079150" y="1726975"/>
            <a:ext cx="2895900" cy="1293000"/>
          </a:xfrm>
          <a:prstGeom prst="rect">
            <a:avLst/>
          </a:prstGeom>
          <a:noFill/>
          <a:ln cap="flat" cmpd="sng" w="9525">
            <a:solidFill>
              <a:srgbClr val="EDD289"/>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Not this Accountant </a:t>
            </a:r>
            <a:endParaRPr sz="3600">
              <a:solidFill>
                <a:srgbClr val="2D2D2D"/>
              </a:solidFill>
              <a:latin typeface="Sofia Sans Extra Condensed SemiBold"/>
              <a:ea typeface="Sofia Sans Extra Condensed SemiBold"/>
              <a:cs typeface="Sofia Sans Extra Condensed SemiBold"/>
              <a:sym typeface="Sofia Sans Extra Condensed SemiBold"/>
            </a:endParaRPr>
          </a:p>
          <a:p>
            <a:pPr indent="0" lvl="0" marL="0" rtl="0" algn="l">
              <a:spcBef>
                <a:spcPts val="0"/>
              </a:spcBef>
              <a:spcAft>
                <a:spcPts val="0"/>
              </a:spcAft>
              <a:buNone/>
            </a:pPr>
            <a:r>
              <a:rPr lang="en-GB" sz="3600">
                <a:solidFill>
                  <a:srgbClr val="2D2D2D"/>
                </a:solidFill>
                <a:latin typeface="Sofia Sans Extra Condensed SemiBold"/>
                <a:ea typeface="Sofia Sans Extra Condensed SemiBold"/>
                <a:cs typeface="Sofia Sans Extra Condensed SemiBold"/>
                <a:sym typeface="Sofia Sans Extra Condensed SemiBold"/>
              </a:rPr>
              <a:t>with the firm grip</a:t>
            </a:r>
            <a:endParaRPr sz="3600">
              <a:solidFill>
                <a:srgbClr val="2D2D2D"/>
              </a:solidFill>
              <a:latin typeface="Sofia Sans Extra Condensed SemiBold"/>
              <a:ea typeface="Sofia Sans Extra Condensed SemiBold"/>
              <a:cs typeface="Sofia Sans Extra Condensed SemiBold"/>
              <a:sym typeface="Sofia Sans Extra Condensed SemiBol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